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4"/>
  </p:sldMasterIdLst>
  <p:notesMasterIdLst>
    <p:notesMasterId r:id="rId23"/>
  </p:notesMasterIdLst>
  <p:handoutMasterIdLst>
    <p:handoutMasterId r:id="rId24"/>
  </p:handoutMasterIdLst>
  <p:sldIdLst>
    <p:sldId id="766" r:id="rId5"/>
    <p:sldId id="798" r:id="rId6"/>
    <p:sldId id="767" r:id="rId7"/>
    <p:sldId id="773" r:id="rId8"/>
    <p:sldId id="768" r:id="rId9"/>
    <p:sldId id="786" r:id="rId10"/>
    <p:sldId id="809" r:id="rId11"/>
    <p:sldId id="792" r:id="rId12"/>
    <p:sldId id="805" r:id="rId13"/>
    <p:sldId id="799" r:id="rId14"/>
    <p:sldId id="800" r:id="rId15"/>
    <p:sldId id="801" r:id="rId16"/>
    <p:sldId id="802" r:id="rId17"/>
    <p:sldId id="804" r:id="rId18"/>
    <p:sldId id="806" r:id="rId19"/>
    <p:sldId id="807" r:id="rId20"/>
    <p:sldId id="796" r:id="rId21"/>
    <p:sldId id="775" r:id="rId22"/>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007C18-95BD-1B08-5DE7-6A68EE52032F}" name="Gitt, Kirsten (NIH/NIAID) [E]" initials="GK([" userId="S::gittk@nih.gov::44ab8a03-b30a-4cc5-af87-c7ede1a04347" providerId="AD"/>
  <p188:author id="{09593F3D-D071-1DDE-0922-6A8832A2BE52}" name="Michael (Mike) Vajda" initials="M(V" userId="S::mvajda@GoldenKeyGroup.com::78f36c04-22a8-4d19-b25e-b102d575ff63" providerId="AD"/>
  <p188:author id="{48F9EC3D-0DF5-A8D1-ED27-B376CD28087B}" name="Dillner, Bryan (NIH/NIAID) [E]" initials="DB([" userId="S::dillnerbw@nih.gov::4b19ae17-f8d7-48ef-94a9-15ea1be12781" providerId="AD"/>
  <p188:author id="{4D117675-BA7E-F70C-3766-F292F4FAEF5C}" name="Cotsalas, Kara (NIH/NIAID) [E]" initials="CK([" userId="S::cotsalaskj@nih.gov::49f86e7f-d278-4e50-870a-2b5cd3488fcd" providerId="AD"/>
  <p188:author id="{2EAC5C83-1349-71D8-74F1-E6D9FAEAD7AA}" name="Iyengar, Ranjini (NIH/NIAID) [E]" initials="I[" userId="S::iyengarr@nih.gov::b00dfca4-00d9-4f85-aebb-dcf74b9b4a5e" providerId="AD"/>
  <p188:author id="{D2683EA7-D7FC-EE77-CF05-94C5DE8DD831}" name="Clements, Lindsay (NIH/NIAID) [E]" initials="C[" userId="S::clementslj@nih.gov::87855f16-f7cd-4c6d-8c21-28c3e79bde67" providerId="AD"/>
  <p188:author id="{F59CD0D8-97BA-574D-5616-313E5FB2C053}" name="Jacqueline Ford" initials="JF" userId="S::fordjp@nih.gov::06cd965d-2a92-493b-b42e-5cdf72b0cfd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5F8"/>
    <a:srgbClr val="20558A"/>
    <a:srgbClr val="406DAA"/>
    <a:srgbClr val="F5F6FA"/>
    <a:srgbClr val="EAEEF3"/>
    <a:srgbClr val="E9E8E9"/>
    <a:srgbClr val="5EE2B4"/>
    <a:srgbClr val="F3FCF8"/>
    <a:srgbClr val="2E5E40"/>
    <a:srgbClr val="F4FA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A3E15-9353-4F1C-BE80-03BF378C8619}" v="14001" dt="2024-06-18T19:21:13.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8" d="100"/>
          <a:sy n="148" d="100"/>
        </p:scale>
        <p:origin x="112"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owne, Kristen (NIH/NIAID) [C]" userId="e995feab-4216-459f-aadd-e06a322113f9" providerId="ADAL" clId="{766A3E15-9353-4F1C-BE80-03BF378C8619}"/>
    <pc:docChg chg="undo custSel addSld delSld modSld sldOrd modMainMaster">
      <pc:chgData name="Browne, Kristen (NIH/NIAID) [C]" userId="e995feab-4216-459f-aadd-e06a322113f9" providerId="ADAL" clId="{766A3E15-9353-4F1C-BE80-03BF378C8619}" dt="2024-06-18T19:26:24.273" v="41832" actId="732"/>
      <pc:docMkLst>
        <pc:docMk/>
      </pc:docMkLst>
      <pc:sldChg chg="addSp delSp modSp mod modNotesTx">
        <pc:chgData name="Browne, Kristen (NIH/NIAID) [C]" userId="e995feab-4216-459f-aadd-e06a322113f9" providerId="ADAL" clId="{766A3E15-9353-4F1C-BE80-03BF378C8619}" dt="2024-06-18T19:26:24.273" v="41832" actId="732"/>
        <pc:sldMkLst>
          <pc:docMk/>
          <pc:sldMk cId="521921996" sldId="766"/>
        </pc:sldMkLst>
        <pc:spChg chg="del">
          <ac:chgData name="Browne, Kristen (NIH/NIAID) [C]" userId="e995feab-4216-459f-aadd-e06a322113f9" providerId="ADAL" clId="{766A3E15-9353-4F1C-BE80-03BF378C8619}" dt="2024-06-05T15:32:46.279" v="2534" actId="478"/>
          <ac:spMkLst>
            <pc:docMk/>
            <pc:sldMk cId="521921996" sldId="766"/>
            <ac:spMk id="2" creationId="{55CBCB45-5885-FDE0-1F1A-69652C5EE1CC}"/>
          </ac:spMkLst>
        </pc:spChg>
        <pc:spChg chg="del mod">
          <ac:chgData name="Browne, Kristen (NIH/NIAID) [C]" userId="e995feab-4216-459f-aadd-e06a322113f9" providerId="ADAL" clId="{766A3E15-9353-4F1C-BE80-03BF378C8619}" dt="2024-06-05T15:32:47.502" v="2535" actId="478"/>
          <ac:spMkLst>
            <pc:docMk/>
            <pc:sldMk cId="521921996" sldId="766"/>
            <ac:spMk id="3" creationId="{2C6BCA90-E796-6D8C-DDEB-CF59933E4D14}"/>
          </ac:spMkLst>
        </pc:spChg>
        <pc:spChg chg="mod">
          <ac:chgData name="Browne, Kristen (NIH/NIAID) [C]" userId="e995feab-4216-459f-aadd-e06a322113f9" providerId="ADAL" clId="{766A3E15-9353-4F1C-BE80-03BF378C8619}" dt="2024-06-05T15:14:56.942" v="2350" actId="27636"/>
          <ac:spMkLst>
            <pc:docMk/>
            <pc:sldMk cId="521921996" sldId="766"/>
            <ac:spMk id="4" creationId="{3A471216-A6A7-EDA7-14A3-E5CDF8C090DD}"/>
          </ac:spMkLst>
        </pc:spChg>
        <pc:spChg chg="add mod">
          <ac:chgData name="Browne, Kristen (NIH/NIAID) [C]" userId="e995feab-4216-459f-aadd-e06a322113f9" providerId="ADAL" clId="{766A3E15-9353-4F1C-BE80-03BF378C8619}" dt="2024-06-11T13:46:59.361" v="24850" actId="20577"/>
          <ac:spMkLst>
            <pc:docMk/>
            <pc:sldMk cId="521921996" sldId="766"/>
            <ac:spMk id="5" creationId="{C5BB4722-9258-9485-33FB-53B2DB6A3163}"/>
          </ac:spMkLst>
        </pc:spChg>
        <pc:spChg chg="add del mod">
          <ac:chgData name="Browne, Kristen (NIH/NIAID) [C]" userId="e995feab-4216-459f-aadd-e06a322113f9" providerId="ADAL" clId="{766A3E15-9353-4F1C-BE80-03BF378C8619}" dt="2024-06-05T15:31:13.321" v="2520"/>
          <ac:spMkLst>
            <pc:docMk/>
            <pc:sldMk cId="521921996" sldId="766"/>
            <ac:spMk id="7" creationId="{5083A03C-3C5F-8D3E-5DB5-7F8B4066D43F}"/>
          </ac:spMkLst>
        </pc:spChg>
        <pc:spChg chg="mod">
          <ac:chgData name="Browne, Kristen (NIH/NIAID) [C]" userId="e995feab-4216-459f-aadd-e06a322113f9" providerId="ADAL" clId="{766A3E15-9353-4F1C-BE80-03BF378C8619}" dt="2024-06-05T15:32:49.464" v="2536" actId="5793"/>
          <ac:spMkLst>
            <pc:docMk/>
            <pc:sldMk cId="521921996" sldId="766"/>
            <ac:spMk id="9" creationId="{0921E61A-9085-0DE2-4855-BBB01EF71C0D}"/>
          </ac:spMkLst>
        </pc:spChg>
        <pc:spChg chg="mod">
          <ac:chgData name="Browne, Kristen (NIH/NIAID) [C]" userId="e995feab-4216-459f-aadd-e06a322113f9" providerId="ADAL" clId="{766A3E15-9353-4F1C-BE80-03BF378C8619}" dt="2024-06-05T15:32:52.240" v="2537" actId="5793"/>
          <ac:spMkLst>
            <pc:docMk/>
            <pc:sldMk cId="521921996" sldId="766"/>
            <ac:spMk id="12" creationId="{9BAD362B-7E95-045C-603A-2233C52F5C80}"/>
          </ac:spMkLst>
        </pc:spChg>
        <pc:picChg chg="del">
          <ac:chgData name="Browne, Kristen (NIH/NIAID) [C]" userId="e995feab-4216-459f-aadd-e06a322113f9" providerId="ADAL" clId="{766A3E15-9353-4F1C-BE80-03BF378C8619}" dt="2024-06-05T15:18:38.698" v="2519" actId="478"/>
          <ac:picMkLst>
            <pc:docMk/>
            <pc:sldMk cId="521921996" sldId="766"/>
            <ac:picMk id="8" creationId="{6C6039CD-DA86-B40C-25A6-293279900C1B}"/>
          </ac:picMkLst>
        </pc:picChg>
        <pc:picChg chg="add mod modCrop">
          <ac:chgData name="Browne, Kristen (NIH/NIAID) [C]" userId="e995feab-4216-459f-aadd-e06a322113f9" providerId="ADAL" clId="{766A3E15-9353-4F1C-BE80-03BF378C8619}" dt="2024-06-05T15:32:08.321" v="2532" actId="18131"/>
          <ac:picMkLst>
            <pc:docMk/>
            <pc:sldMk cId="521921996" sldId="766"/>
            <ac:picMk id="13" creationId="{2C07F4B9-43D5-3764-647B-4BFBCBD8C39D}"/>
          </ac:picMkLst>
        </pc:picChg>
        <pc:picChg chg="mod ord modCrop">
          <ac:chgData name="Browne, Kristen (NIH/NIAID) [C]" userId="e995feab-4216-459f-aadd-e06a322113f9" providerId="ADAL" clId="{766A3E15-9353-4F1C-BE80-03BF378C8619}" dt="2024-06-18T19:26:24.273" v="41832" actId="732"/>
          <ac:picMkLst>
            <pc:docMk/>
            <pc:sldMk cId="521921996" sldId="766"/>
            <ac:picMk id="18" creationId="{6E569ACC-94F2-563F-2648-CDC3B16C3A07}"/>
          </ac:picMkLst>
        </pc:picChg>
        <pc:picChg chg="mod">
          <ac:chgData name="Browne, Kristen (NIH/NIAID) [C]" userId="e995feab-4216-459f-aadd-e06a322113f9" providerId="ADAL" clId="{766A3E15-9353-4F1C-BE80-03BF378C8619}" dt="2024-06-18T19:25:58.511" v="41825" actId="14100"/>
          <ac:picMkLst>
            <pc:docMk/>
            <pc:sldMk cId="521921996" sldId="766"/>
            <ac:picMk id="20" creationId="{E30459C4-CBFC-58B7-47D7-2916B4A612D0}"/>
          </ac:picMkLst>
        </pc:picChg>
      </pc:sldChg>
      <pc:sldChg chg="addSp delSp modSp mod modAnim modNotesTx">
        <pc:chgData name="Browne, Kristen (NIH/NIAID) [C]" userId="e995feab-4216-459f-aadd-e06a322113f9" providerId="ADAL" clId="{766A3E15-9353-4F1C-BE80-03BF378C8619}" dt="2024-06-11T13:59:53.369" v="28492" actId="20577"/>
        <pc:sldMkLst>
          <pc:docMk/>
          <pc:sldMk cId="3204900832" sldId="767"/>
        </pc:sldMkLst>
        <pc:spChg chg="add mod ord">
          <ac:chgData name="Browne, Kristen (NIH/NIAID) [C]" userId="e995feab-4216-459f-aadd-e06a322113f9" providerId="ADAL" clId="{766A3E15-9353-4F1C-BE80-03BF378C8619}" dt="2024-06-05T16:26:29.319" v="4053" actId="20577"/>
          <ac:spMkLst>
            <pc:docMk/>
            <pc:sldMk cId="3204900832" sldId="767"/>
            <ac:spMk id="2" creationId="{7EE14311-1732-1BA4-AAF6-4EDFB177AEEF}"/>
          </ac:spMkLst>
        </pc:spChg>
        <pc:spChg chg="del mod">
          <ac:chgData name="Browne, Kristen (NIH/NIAID) [C]" userId="e995feab-4216-459f-aadd-e06a322113f9" providerId="ADAL" clId="{766A3E15-9353-4F1C-BE80-03BF378C8619}" dt="2024-06-05T16:22:12.149" v="3916" actId="478"/>
          <ac:spMkLst>
            <pc:docMk/>
            <pc:sldMk cId="3204900832" sldId="767"/>
            <ac:spMk id="3" creationId="{4CE03640-3C7B-53AD-75A1-ADF6EA2D31B0}"/>
          </ac:spMkLst>
        </pc:spChg>
        <pc:spChg chg="del">
          <ac:chgData name="Browne, Kristen (NIH/NIAID) [C]" userId="e995feab-4216-459f-aadd-e06a322113f9" providerId="ADAL" clId="{766A3E15-9353-4F1C-BE80-03BF378C8619}" dt="2024-06-06T21:33:10.075" v="20237" actId="478"/>
          <ac:spMkLst>
            <pc:docMk/>
            <pc:sldMk cId="3204900832" sldId="767"/>
            <ac:spMk id="4" creationId="{C2C09D6F-C1F4-A242-56B8-57BCE8B2463E}"/>
          </ac:spMkLst>
        </pc:spChg>
        <pc:spChg chg="add del mod">
          <ac:chgData name="Browne, Kristen (NIH/NIAID) [C]" userId="e995feab-4216-459f-aadd-e06a322113f9" providerId="ADAL" clId="{766A3E15-9353-4F1C-BE80-03BF378C8619}" dt="2024-06-05T16:29:17.428" v="4191" actId="478"/>
          <ac:spMkLst>
            <pc:docMk/>
            <pc:sldMk cId="3204900832" sldId="767"/>
            <ac:spMk id="5" creationId="{1057AD49-2C96-16A0-242C-169F5A0379AC}"/>
          </ac:spMkLst>
        </pc:spChg>
        <pc:spChg chg="add del mod">
          <ac:chgData name="Browne, Kristen (NIH/NIAID) [C]" userId="e995feab-4216-459f-aadd-e06a322113f9" providerId="ADAL" clId="{766A3E15-9353-4F1C-BE80-03BF378C8619}" dt="2024-06-05T16:30:03.185" v="4197" actId="478"/>
          <ac:spMkLst>
            <pc:docMk/>
            <pc:sldMk cId="3204900832" sldId="767"/>
            <ac:spMk id="6" creationId="{C4ADA527-69A7-E036-878F-8F71819CCDBD}"/>
          </ac:spMkLst>
        </pc:spChg>
        <pc:spChg chg="add del mod">
          <ac:chgData name="Browne, Kristen (NIH/NIAID) [C]" userId="e995feab-4216-459f-aadd-e06a322113f9" providerId="ADAL" clId="{766A3E15-9353-4F1C-BE80-03BF378C8619}" dt="2024-06-05T16:34:06.886" v="4255" actId="478"/>
          <ac:spMkLst>
            <pc:docMk/>
            <pc:sldMk cId="3204900832" sldId="767"/>
            <ac:spMk id="7" creationId="{8FC180DC-1E5E-D3C8-2CC0-C68A1433FD8A}"/>
          </ac:spMkLst>
        </pc:spChg>
        <pc:spChg chg="add del mod">
          <ac:chgData name="Browne, Kristen (NIH/NIAID) [C]" userId="e995feab-4216-459f-aadd-e06a322113f9" providerId="ADAL" clId="{766A3E15-9353-4F1C-BE80-03BF378C8619}" dt="2024-06-05T16:34:21.221" v="4260" actId="478"/>
          <ac:spMkLst>
            <pc:docMk/>
            <pc:sldMk cId="3204900832" sldId="767"/>
            <ac:spMk id="8" creationId="{EE475BDF-BC09-9A88-E1EB-4277E7097C19}"/>
          </ac:spMkLst>
        </pc:spChg>
        <pc:spChg chg="add del mod">
          <ac:chgData name="Browne, Kristen (NIH/NIAID) [C]" userId="e995feab-4216-459f-aadd-e06a322113f9" providerId="ADAL" clId="{766A3E15-9353-4F1C-BE80-03BF378C8619}" dt="2024-06-05T16:39:31.974" v="4380" actId="478"/>
          <ac:spMkLst>
            <pc:docMk/>
            <pc:sldMk cId="3204900832" sldId="767"/>
            <ac:spMk id="9" creationId="{D7F736EB-1B0E-7111-21F6-B4698792B4F7}"/>
          </ac:spMkLst>
        </pc:spChg>
        <pc:spChg chg="add del mod">
          <ac:chgData name="Browne, Kristen (NIH/NIAID) [C]" userId="e995feab-4216-459f-aadd-e06a322113f9" providerId="ADAL" clId="{766A3E15-9353-4F1C-BE80-03BF378C8619}" dt="2024-06-05T16:39:32.718" v="4381" actId="478"/>
          <ac:spMkLst>
            <pc:docMk/>
            <pc:sldMk cId="3204900832" sldId="767"/>
            <ac:spMk id="10" creationId="{5774A3BA-02E5-1FC2-AF86-AC11EA1F980E}"/>
          </ac:spMkLst>
        </pc:spChg>
        <pc:spChg chg="add del mod">
          <ac:chgData name="Browne, Kristen (NIH/NIAID) [C]" userId="e995feab-4216-459f-aadd-e06a322113f9" providerId="ADAL" clId="{766A3E15-9353-4F1C-BE80-03BF378C8619}" dt="2024-06-05T16:40:10.215" v="4409" actId="478"/>
          <ac:spMkLst>
            <pc:docMk/>
            <pc:sldMk cId="3204900832" sldId="767"/>
            <ac:spMk id="11" creationId="{BD4708C1-F247-AD22-F625-4EBCFC02039B}"/>
          </ac:spMkLst>
        </pc:spChg>
        <pc:spChg chg="add mod ord">
          <ac:chgData name="Browne, Kristen (NIH/NIAID) [C]" userId="e995feab-4216-459f-aadd-e06a322113f9" providerId="ADAL" clId="{766A3E15-9353-4F1C-BE80-03BF378C8619}" dt="2024-06-05T16:14:34.341" v="3459" actId="34135"/>
          <ac:spMkLst>
            <pc:docMk/>
            <pc:sldMk cId="3204900832" sldId="767"/>
            <ac:spMk id="17" creationId="{535951BC-E0B6-BB22-007C-0CA6DB47C4D8}"/>
          </ac:spMkLst>
        </pc:spChg>
        <pc:spChg chg="mod">
          <ac:chgData name="Browne, Kristen (NIH/NIAID) [C]" userId="e995feab-4216-459f-aadd-e06a322113f9" providerId="ADAL" clId="{766A3E15-9353-4F1C-BE80-03BF378C8619}" dt="2024-06-05T15:59:33.450" v="3367" actId="14100"/>
          <ac:spMkLst>
            <pc:docMk/>
            <pc:sldMk cId="3204900832" sldId="767"/>
            <ac:spMk id="21" creationId="{9A94115A-314E-77E1-6D22-5A3F143F7A84}"/>
          </ac:spMkLst>
        </pc:spChg>
        <pc:spChg chg="mod ord topLvl">
          <ac:chgData name="Browne, Kristen (NIH/NIAID) [C]" userId="e995feab-4216-459f-aadd-e06a322113f9" providerId="ADAL" clId="{766A3E15-9353-4F1C-BE80-03BF378C8619}" dt="2024-06-06T21:32:51.672" v="20232" actId="164"/>
          <ac:spMkLst>
            <pc:docMk/>
            <pc:sldMk cId="3204900832" sldId="767"/>
            <ac:spMk id="22" creationId="{56D86C33-43ED-4888-E26A-77B82B709938}"/>
          </ac:spMkLst>
        </pc:spChg>
        <pc:spChg chg="add del mod">
          <ac:chgData name="Browne, Kristen (NIH/NIAID) [C]" userId="e995feab-4216-459f-aadd-e06a322113f9" providerId="ADAL" clId="{766A3E15-9353-4F1C-BE80-03BF378C8619}" dt="2024-06-05T16:29:43.951" v="4192" actId="478"/>
          <ac:spMkLst>
            <pc:docMk/>
            <pc:sldMk cId="3204900832" sldId="767"/>
            <ac:spMk id="26" creationId="{37E9A1E6-C869-4C78-554E-36198C7DAF67}"/>
          </ac:spMkLst>
        </pc:spChg>
        <pc:spChg chg="add mod">
          <ac:chgData name="Browne, Kristen (NIH/NIAID) [C]" userId="e995feab-4216-459f-aadd-e06a322113f9" providerId="ADAL" clId="{766A3E15-9353-4F1C-BE80-03BF378C8619}" dt="2024-06-06T21:33:56.223" v="20240" actId="164"/>
          <ac:spMkLst>
            <pc:docMk/>
            <pc:sldMk cId="3204900832" sldId="767"/>
            <ac:spMk id="29" creationId="{9DD90E21-976D-AA06-1169-5818EF500714}"/>
          </ac:spMkLst>
        </pc:spChg>
        <pc:spChg chg="add mod">
          <ac:chgData name="Browne, Kristen (NIH/NIAID) [C]" userId="e995feab-4216-459f-aadd-e06a322113f9" providerId="ADAL" clId="{766A3E15-9353-4F1C-BE80-03BF378C8619}" dt="2024-06-06T21:32:51.672" v="20232" actId="164"/>
          <ac:spMkLst>
            <pc:docMk/>
            <pc:sldMk cId="3204900832" sldId="767"/>
            <ac:spMk id="30" creationId="{D589A1A6-DF73-146D-8AB6-7C652CAFB907}"/>
          </ac:spMkLst>
        </pc:spChg>
        <pc:spChg chg="add mod topLvl">
          <ac:chgData name="Browne, Kristen (NIH/NIAID) [C]" userId="e995feab-4216-459f-aadd-e06a322113f9" providerId="ADAL" clId="{766A3E15-9353-4F1C-BE80-03BF378C8619}" dt="2024-06-06T21:32:55.067" v="20233" actId="164"/>
          <ac:spMkLst>
            <pc:docMk/>
            <pc:sldMk cId="3204900832" sldId="767"/>
            <ac:spMk id="31" creationId="{5F40A018-3A4B-A729-4970-E2543BAD2CBE}"/>
          </ac:spMkLst>
        </pc:spChg>
        <pc:spChg chg="add mod topLvl">
          <ac:chgData name="Browne, Kristen (NIH/NIAID) [C]" userId="e995feab-4216-459f-aadd-e06a322113f9" providerId="ADAL" clId="{766A3E15-9353-4F1C-BE80-03BF378C8619}" dt="2024-06-06T21:32:55.067" v="20233" actId="164"/>
          <ac:spMkLst>
            <pc:docMk/>
            <pc:sldMk cId="3204900832" sldId="767"/>
            <ac:spMk id="32" creationId="{325B4770-95A5-BEC6-6B2F-3AB557A670B7}"/>
          </ac:spMkLst>
        </pc:spChg>
        <pc:spChg chg="mod ord topLvl">
          <ac:chgData name="Browne, Kristen (NIH/NIAID) [C]" userId="e995feab-4216-459f-aadd-e06a322113f9" providerId="ADAL" clId="{766A3E15-9353-4F1C-BE80-03BF378C8619}" dt="2024-06-06T21:32:57.704" v="20234" actId="164"/>
          <ac:spMkLst>
            <pc:docMk/>
            <pc:sldMk cId="3204900832" sldId="767"/>
            <ac:spMk id="40" creationId="{FB08727B-3180-3CFC-1DF4-F2D2C81DE6C3}"/>
          </ac:spMkLst>
        </pc:spChg>
        <pc:spChg chg="mod ord topLvl">
          <ac:chgData name="Browne, Kristen (NIH/NIAID) [C]" userId="e995feab-4216-459f-aadd-e06a322113f9" providerId="ADAL" clId="{766A3E15-9353-4F1C-BE80-03BF378C8619}" dt="2024-06-06T21:32:57.704" v="20234" actId="164"/>
          <ac:spMkLst>
            <pc:docMk/>
            <pc:sldMk cId="3204900832" sldId="767"/>
            <ac:spMk id="41" creationId="{78F678DD-D6BC-7319-0A45-516BB0B4F65F}"/>
          </ac:spMkLst>
        </pc:spChg>
        <pc:spChg chg="add mod">
          <ac:chgData name="Browne, Kristen (NIH/NIAID) [C]" userId="e995feab-4216-459f-aadd-e06a322113f9" providerId="ADAL" clId="{766A3E15-9353-4F1C-BE80-03BF378C8619}" dt="2024-06-06T21:33:01.541" v="20235" actId="164"/>
          <ac:spMkLst>
            <pc:docMk/>
            <pc:sldMk cId="3204900832" sldId="767"/>
            <ac:spMk id="44" creationId="{57EE92D7-AB31-E710-175C-4F64325CBF6A}"/>
          </ac:spMkLst>
        </pc:spChg>
        <pc:spChg chg="add mod">
          <ac:chgData name="Browne, Kristen (NIH/NIAID) [C]" userId="e995feab-4216-459f-aadd-e06a322113f9" providerId="ADAL" clId="{766A3E15-9353-4F1C-BE80-03BF378C8619}" dt="2024-06-06T21:33:01.541" v="20235" actId="164"/>
          <ac:spMkLst>
            <pc:docMk/>
            <pc:sldMk cId="3204900832" sldId="767"/>
            <ac:spMk id="45" creationId="{6906B1E0-0EF9-B2D1-A5A2-8BF777F940A4}"/>
          </ac:spMkLst>
        </pc:spChg>
        <pc:spChg chg="add mod">
          <ac:chgData name="Browne, Kristen (NIH/NIAID) [C]" userId="e995feab-4216-459f-aadd-e06a322113f9" providerId="ADAL" clId="{766A3E15-9353-4F1C-BE80-03BF378C8619}" dt="2024-06-06T21:33:01.541" v="20235" actId="164"/>
          <ac:spMkLst>
            <pc:docMk/>
            <pc:sldMk cId="3204900832" sldId="767"/>
            <ac:spMk id="47" creationId="{4C58E750-621C-4469-2405-EC8202457704}"/>
          </ac:spMkLst>
        </pc:spChg>
        <pc:spChg chg="add mod">
          <ac:chgData name="Browne, Kristen (NIH/NIAID) [C]" userId="e995feab-4216-459f-aadd-e06a322113f9" providerId="ADAL" clId="{766A3E15-9353-4F1C-BE80-03BF378C8619}" dt="2024-06-06T21:33:04.264" v="20236" actId="164"/>
          <ac:spMkLst>
            <pc:docMk/>
            <pc:sldMk cId="3204900832" sldId="767"/>
            <ac:spMk id="49" creationId="{B7FE9162-0339-A430-7B37-655ED7B52F28}"/>
          </ac:spMkLst>
        </pc:spChg>
        <pc:spChg chg="add mod">
          <ac:chgData name="Browne, Kristen (NIH/NIAID) [C]" userId="e995feab-4216-459f-aadd-e06a322113f9" providerId="ADAL" clId="{766A3E15-9353-4F1C-BE80-03BF378C8619}" dt="2024-06-06T21:33:04.264" v="20236" actId="164"/>
          <ac:spMkLst>
            <pc:docMk/>
            <pc:sldMk cId="3204900832" sldId="767"/>
            <ac:spMk id="50" creationId="{AA77F864-F724-A63C-541B-A0CBBD288479}"/>
          </ac:spMkLst>
        </pc:spChg>
        <pc:spChg chg="add del mod">
          <ac:chgData name="Browne, Kristen (NIH/NIAID) [C]" userId="e995feab-4216-459f-aadd-e06a322113f9" providerId="ADAL" clId="{766A3E15-9353-4F1C-BE80-03BF378C8619}" dt="2024-06-05T16:48:41.466" v="5011"/>
          <ac:spMkLst>
            <pc:docMk/>
            <pc:sldMk cId="3204900832" sldId="767"/>
            <ac:spMk id="51" creationId="{361FA1DB-786D-F121-28B3-8C0437AAF98C}"/>
          </ac:spMkLst>
        </pc:spChg>
        <pc:spChg chg="add mod">
          <ac:chgData name="Browne, Kristen (NIH/NIAID) [C]" userId="e995feab-4216-459f-aadd-e06a322113f9" providerId="ADAL" clId="{766A3E15-9353-4F1C-BE80-03BF378C8619}" dt="2024-06-06T21:33:04.264" v="20236" actId="164"/>
          <ac:spMkLst>
            <pc:docMk/>
            <pc:sldMk cId="3204900832" sldId="767"/>
            <ac:spMk id="53" creationId="{402E08C0-6074-72F1-46FE-5293BFFD3905}"/>
          </ac:spMkLst>
        </pc:spChg>
        <pc:spChg chg="add mod">
          <ac:chgData name="Browne, Kristen (NIH/NIAID) [C]" userId="e995feab-4216-459f-aadd-e06a322113f9" providerId="ADAL" clId="{766A3E15-9353-4F1C-BE80-03BF378C8619}" dt="2024-06-05T16:55:09.047" v="5820" actId="1076"/>
          <ac:spMkLst>
            <pc:docMk/>
            <pc:sldMk cId="3204900832" sldId="767"/>
            <ac:spMk id="56" creationId="{3C2D7CB6-8F5A-D4B6-33B5-A70651BAEB5D}"/>
          </ac:spMkLst>
        </pc:spChg>
        <pc:spChg chg="add mod">
          <ac:chgData name="Browne, Kristen (NIH/NIAID) [C]" userId="e995feab-4216-459f-aadd-e06a322113f9" providerId="ADAL" clId="{766A3E15-9353-4F1C-BE80-03BF378C8619}" dt="2024-06-06T21:33:50.103" v="20239" actId="1076"/>
          <ac:spMkLst>
            <pc:docMk/>
            <pc:sldMk cId="3204900832" sldId="767"/>
            <ac:spMk id="57" creationId="{AF6E7FBC-7DAB-E38D-0AA9-179A337CDA97}"/>
          </ac:spMkLst>
        </pc:spChg>
        <pc:grpChg chg="add del mod">
          <ac:chgData name="Browne, Kristen (NIH/NIAID) [C]" userId="e995feab-4216-459f-aadd-e06a322113f9" providerId="ADAL" clId="{766A3E15-9353-4F1C-BE80-03BF378C8619}" dt="2024-06-06T21:33:56.223" v="20240" actId="164"/>
          <ac:grpSpMkLst>
            <pc:docMk/>
            <pc:sldMk cId="3204900832" sldId="767"/>
            <ac:grpSpMk id="18" creationId="{C4348CFF-FA21-5B57-662D-646517FA3153}"/>
          </ac:grpSpMkLst>
        </pc:grpChg>
        <pc:grpChg chg="add del mod">
          <ac:chgData name="Browne, Kristen (NIH/NIAID) [C]" userId="e995feab-4216-459f-aadd-e06a322113f9" providerId="ADAL" clId="{766A3E15-9353-4F1C-BE80-03BF378C8619}" dt="2024-06-05T16:15:21.126" v="3467" actId="165"/>
          <ac:grpSpMkLst>
            <pc:docMk/>
            <pc:sldMk cId="3204900832" sldId="767"/>
            <ac:grpSpMk id="19" creationId="{7BC76628-596E-D69A-DCCA-12E6DD1CB461}"/>
          </ac:grpSpMkLst>
        </pc:grpChg>
        <pc:grpChg chg="add del mod">
          <ac:chgData name="Browne, Kristen (NIH/NIAID) [C]" userId="e995feab-4216-459f-aadd-e06a322113f9" providerId="ADAL" clId="{766A3E15-9353-4F1C-BE80-03BF378C8619}" dt="2024-06-05T16:28:40.271" v="4183" actId="165"/>
          <ac:grpSpMkLst>
            <pc:docMk/>
            <pc:sldMk cId="3204900832" sldId="767"/>
            <ac:grpSpMk id="27" creationId="{70C675D1-6501-A2EE-160F-C15506C5D6BC}"/>
          </ac:grpSpMkLst>
        </pc:grpChg>
        <pc:grpChg chg="add del mod">
          <ac:chgData name="Browne, Kristen (NIH/NIAID) [C]" userId="e995feab-4216-459f-aadd-e06a322113f9" providerId="ADAL" clId="{766A3E15-9353-4F1C-BE80-03BF378C8619}" dt="2024-06-05T16:38:39.757" v="4371" actId="165"/>
          <ac:grpSpMkLst>
            <pc:docMk/>
            <pc:sldMk cId="3204900832" sldId="767"/>
            <ac:grpSpMk id="37" creationId="{12592643-B923-D6E1-4DC5-45464D4150EE}"/>
          </ac:grpSpMkLst>
        </pc:grpChg>
        <pc:grpChg chg="add del mod">
          <ac:chgData name="Browne, Kristen (NIH/NIAID) [C]" userId="e995feab-4216-459f-aadd-e06a322113f9" providerId="ADAL" clId="{766A3E15-9353-4F1C-BE80-03BF378C8619}" dt="2024-06-05T16:36:28.421" v="4350" actId="165"/>
          <ac:grpSpMkLst>
            <pc:docMk/>
            <pc:sldMk cId="3204900832" sldId="767"/>
            <ac:grpSpMk id="38" creationId="{624B0053-B938-D112-DAB7-360556AEB5AF}"/>
          </ac:grpSpMkLst>
        </pc:grpChg>
        <pc:grpChg chg="add del mod">
          <ac:chgData name="Browne, Kristen (NIH/NIAID) [C]" userId="e995feab-4216-459f-aadd-e06a322113f9" providerId="ADAL" clId="{766A3E15-9353-4F1C-BE80-03BF378C8619}" dt="2024-06-05T16:41:20.938" v="4425" actId="165"/>
          <ac:grpSpMkLst>
            <pc:docMk/>
            <pc:sldMk cId="3204900832" sldId="767"/>
            <ac:grpSpMk id="46" creationId="{AEDFAFEC-8AE9-244B-7416-48CC6E8544B5}"/>
          </ac:grpSpMkLst>
        </pc:grpChg>
        <pc:grpChg chg="add mod">
          <ac:chgData name="Browne, Kristen (NIH/NIAID) [C]" userId="e995feab-4216-459f-aadd-e06a322113f9" providerId="ADAL" clId="{766A3E15-9353-4F1C-BE80-03BF378C8619}" dt="2024-06-06T21:33:45.651" v="20238" actId="1076"/>
          <ac:grpSpMkLst>
            <pc:docMk/>
            <pc:sldMk cId="3204900832" sldId="767"/>
            <ac:grpSpMk id="58" creationId="{4DD1543A-8B14-FE12-718A-95E38BE44B62}"/>
          </ac:grpSpMkLst>
        </pc:grpChg>
        <pc:grpChg chg="add mod">
          <ac:chgData name="Browne, Kristen (NIH/NIAID) [C]" userId="e995feab-4216-459f-aadd-e06a322113f9" providerId="ADAL" clId="{766A3E15-9353-4F1C-BE80-03BF378C8619}" dt="2024-06-06T21:33:45.651" v="20238" actId="1076"/>
          <ac:grpSpMkLst>
            <pc:docMk/>
            <pc:sldMk cId="3204900832" sldId="767"/>
            <ac:grpSpMk id="59" creationId="{160A09ED-C688-7586-CECB-47B49CAAC09A}"/>
          </ac:grpSpMkLst>
        </pc:grpChg>
        <pc:grpChg chg="add mod">
          <ac:chgData name="Browne, Kristen (NIH/NIAID) [C]" userId="e995feab-4216-459f-aadd-e06a322113f9" providerId="ADAL" clId="{766A3E15-9353-4F1C-BE80-03BF378C8619}" dt="2024-06-06T21:33:45.651" v="20238" actId="1076"/>
          <ac:grpSpMkLst>
            <pc:docMk/>
            <pc:sldMk cId="3204900832" sldId="767"/>
            <ac:grpSpMk id="60" creationId="{7E19504C-0581-3F60-DAB6-5D246FF24E10}"/>
          </ac:grpSpMkLst>
        </pc:grpChg>
        <pc:grpChg chg="add mod">
          <ac:chgData name="Browne, Kristen (NIH/NIAID) [C]" userId="e995feab-4216-459f-aadd-e06a322113f9" providerId="ADAL" clId="{766A3E15-9353-4F1C-BE80-03BF378C8619}" dt="2024-06-06T21:33:01.541" v="20235" actId="164"/>
          <ac:grpSpMkLst>
            <pc:docMk/>
            <pc:sldMk cId="3204900832" sldId="767"/>
            <ac:grpSpMk id="61" creationId="{32C49D62-E4ED-F39D-F003-BF17D3289B08}"/>
          </ac:grpSpMkLst>
        </pc:grpChg>
        <pc:grpChg chg="add mod">
          <ac:chgData name="Browne, Kristen (NIH/NIAID) [C]" userId="e995feab-4216-459f-aadd-e06a322113f9" providerId="ADAL" clId="{766A3E15-9353-4F1C-BE80-03BF378C8619}" dt="2024-06-06T21:33:04.264" v="20236" actId="164"/>
          <ac:grpSpMkLst>
            <pc:docMk/>
            <pc:sldMk cId="3204900832" sldId="767"/>
            <ac:grpSpMk id="62" creationId="{73859F93-7EF5-2830-61CA-1E9ACCABF3BB}"/>
          </ac:grpSpMkLst>
        </pc:grpChg>
        <pc:grpChg chg="add mod">
          <ac:chgData name="Browne, Kristen (NIH/NIAID) [C]" userId="e995feab-4216-459f-aadd-e06a322113f9" providerId="ADAL" clId="{766A3E15-9353-4F1C-BE80-03BF378C8619}" dt="2024-06-06T21:33:56.223" v="20240" actId="164"/>
          <ac:grpSpMkLst>
            <pc:docMk/>
            <pc:sldMk cId="3204900832" sldId="767"/>
            <ac:grpSpMk id="63" creationId="{AED05B70-6055-BCD8-C401-849CB6A8732E}"/>
          </ac:grpSpMkLst>
        </pc:grpChg>
        <pc:picChg chg="add del mod ord modCrop">
          <ac:chgData name="Browne, Kristen (NIH/NIAID) [C]" userId="e995feab-4216-459f-aadd-e06a322113f9" providerId="ADAL" clId="{766A3E15-9353-4F1C-BE80-03BF378C8619}" dt="2024-06-05T16:22:12.149" v="3916" actId="478"/>
          <ac:picMkLst>
            <pc:docMk/>
            <pc:sldMk cId="3204900832" sldId="767"/>
            <ac:picMk id="13" creationId="{7E394A8F-B9F4-65DF-D5F3-73BE55094517}"/>
          </ac:picMkLst>
        </pc:picChg>
        <pc:picChg chg="add mod ord modCrop">
          <ac:chgData name="Browne, Kristen (NIH/NIAID) [C]" userId="e995feab-4216-459f-aadd-e06a322113f9" providerId="ADAL" clId="{766A3E15-9353-4F1C-BE80-03BF378C8619}" dt="2024-06-05T16:14:38.439" v="3460" actId="164"/>
          <ac:picMkLst>
            <pc:docMk/>
            <pc:sldMk cId="3204900832" sldId="767"/>
            <ac:picMk id="16" creationId="{F50D5507-3F87-F228-9A5B-471273E352B0}"/>
          </ac:picMkLst>
        </pc:picChg>
        <pc:picChg chg="del mod topLvl">
          <ac:chgData name="Browne, Kristen (NIH/NIAID) [C]" userId="e995feab-4216-459f-aadd-e06a322113f9" providerId="ADAL" clId="{766A3E15-9353-4F1C-BE80-03BF378C8619}" dt="2024-06-05T16:15:24.995" v="3469" actId="478"/>
          <ac:picMkLst>
            <pc:docMk/>
            <pc:sldMk cId="3204900832" sldId="767"/>
            <ac:picMk id="20" creationId="{0598CBD1-B636-56F7-E1C7-2687F5CF2FD0}"/>
          </ac:picMkLst>
        </pc:picChg>
        <pc:picChg chg="add mod ord topLvl">
          <ac:chgData name="Browne, Kristen (NIH/NIAID) [C]" userId="e995feab-4216-459f-aadd-e06a322113f9" providerId="ADAL" clId="{766A3E15-9353-4F1C-BE80-03BF378C8619}" dt="2024-06-06T21:32:51.672" v="20232" actId="164"/>
          <ac:picMkLst>
            <pc:docMk/>
            <pc:sldMk cId="3204900832" sldId="767"/>
            <ac:picMk id="24" creationId="{755B24E3-4DA1-7A82-45FF-90EDD3C71EA8}"/>
          </ac:picMkLst>
        </pc:picChg>
        <pc:picChg chg="add del mod ord modCrop">
          <ac:chgData name="Browne, Kristen (NIH/NIAID) [C]" userId="e995feab-4216-459f-aadd-e06a322113f9" providerId="ADAL" clId="{766A3E15-9353-4F1C-BE80-03BF378C8619}" dt="2024-06-05T16:32:39.693" v="4241" actId="478"/>
          <ac:picMkLst>
            <pc:docMk/>
            <pc:sldMk cId="3204900832" sldId="767"/>
            <ac:picMk id="34" creationId="{3066B76B-4247-955F-9F1C-8758FBA8E486}"/>
          </ac:picMkLst>
        </pc:picChg>
        <pc:picChg chg="add mod ord topLvl modCrop">
          <ac:chgData name="Browne, Kristen (NIH/NIAID) [C]" userId="e995feab-4216-459f-aadd-e06a322113f9" providerId="ADAL" clId="{766A3E15-9353-4F1C-BE80-03BF378C8619}" dt="2024-06-06T21:32:55.067" v="20233" actId="164"/>
          <ac:picMkLst>
            <pc:docMk/>
            <pc:sldMk cId="3204900832" sldId="767"/>
            <ac:picMk id="36" creationId="{88D874E2-8DC5-6D96-3ED3-CBB05475681E}"/>
          </ac:picMkLst>
        </pc:picChg>
        <pc:picChg chg="del mod topLvl">
          <ac:chgData name="Browne, Kristen (NIH/NIAID) [C]" userId="e995feab-4216-459f-aadd-e06a322113f9" providerId="ADAL" clId="{766A3E15-9353-4F1C-BE80-03BF378C8619}" dt="2024-06-05T16:36:32.565" v="4352" actId="478"/>
          <ac:picMkLst>
            <pc:docMk/>
            <pc:sldMk cId="3204900832" sldId="767"/>
            <ac:picMk id="39" creationId="{E4B0E938-68D2-B6D8-ECE8-08A04582D5C9}"/>
          </ac:picMkLst>
        </pc:picChg>
        <pc:picChg chg="add mod topLvl modCrop">
          <ac:chgData name="Browne, Kristen (NIH/NIAID) [C]" userId="e995feab-4216-459f-aadd-e06a322113f9" providerId="ADAL" clId="{766A3E15-9353-4F1C-BE80-03BF378C8619}" dt="2024-06-06T21:32:57.704" v="20234" actId="164"/>
          <ac:picMkLst>
            <pc:docMk/>
            <pc:sldMk cId="3204900832" sldId="767"/>
            <ac:picMk id="43" creationId="{69C4ADE6-2735-293B-E537-9D99CA36AD14}"/>
          </ac:picMkLst>
        </pc:picChg>
        <pc:picChg chg="add mod">
          <ac:chgData name="Browne, Kristen (NIH/NIAID) [C]" userId="e995feab-4216-459f-aadd-e06a322113f9" providerId="ADAL" clId="{766A3E15-9353-4F1C-BE80-03BF378C8619}" dt="2024-06-06T21:33:01.541" v="20235" actId="164"/>
          <ac:picMkLst>
            <pc:docMk/>
            <pc:sldMk cId="3204900832" sldId="767"/>
            <ac:picMk id="48" creationId="{2B0F37BF-3E3D-74A4-8BCB-BC5B2EF2C503}"/>
          </ac:picMkLst>
        </pc:picChg>
        <pc:picChg chg="add del mod">
          <ac:chgData name="Browne, Kristen (NIH/NIAID) [C]" userId="e995feab-4216-459f-aadd-e06a322113f9" providerId="ADAL" clId="{766A3E15-9353-4F1C-BE80-03BF378C8619}" dt="2024-06-05T16:48:41.466" v="5009" actId="478"/>
          <ac:picMkLst>
            <pc:docMk/>
            <pc:sldMk cId="3204900832" sldId="767"/>
            <ac:picMk id="52" creationId="{F078601C-9870-25AF-B46E-F90306C4FA7B}"/>
          </ac:picMkLst>
        </pc:picChg>
        <pc:picChg chg="add mod">
          <ac:chgData name="Browne, Kristen (NIH/NIAID) [C]" userId="e995feab-4216-459f-aadd-e06a322113f9" providerId="ADAL" clId="{766A3E15-9353-4F1C-BE80-03BF378C8619}" dt="2024-06-06T21:33:04.264" v="20236" actId="164"/>
          <ac:picMkLst>
            <pc:docMk/>
            <pc:sldMk cId="3204900832" sldId="767"/>
            <ac:picMk id="55" creationId="{4375F355-3850-43E4-7304-91E6A23BE688}"/>
          </ac:picMkLst>
        </pc:picChg>
      </pc:sldChg>
      <pc:sldChg chg="addSp delSp modSp mod modClrScheme modAnim chgLayout modNotesTx">
        <pc:chgData name="Browne, Kristen (NIH/NIAID) [C]" userId="e995feab-4216-459f-aadd-e06a322113f9" providerId="ADAL" clId="{766A3E15-9353-4F1C-BE80-03BF378C8619}" dt="2024-06-11T14:06:54.532" v="30452" actId="20577"/>
        <pc:sldMkLst>
          <pc:docMk/>
          <pc:sldMk cId="3273361399" sldId="768"/>
        </pc:sldMkLst>
        <pc:spChg chg="del mod">
          <ac:chgData name="Browne, Kristen (NIH/NIAID) [C]" userId="e995feab-4216-459f-aadd-e06a322113f9" providerId="ADAL" clId="{766A3E15-9353-4F1C-BE80-03BF378C8619}" dt="2024-06-05T17:00:36.855" v="6414" actId="478"/>
          <ac:spMkLst>
            <pc:docMk/>
            <pc:sldMk cId="3273361399" sldId="768"/>
            <ac:spMk id="2" creationId="{916B3FC4-10FA-D3FF-ED3E-981B75EC5B9A}"/>
          </ac:spMkLst>
        </pc:spChg>
        <pc:spChg chg="del mod ord">
          <ac:chgData name="Browne, Kristen (NIH/NIAID) [C]" userId="e995feab-4216-459f-aadd-e06a322113f9" providerId="ADAL" clId="{766A3E15-9353-4F1C-BE80-03BF378C8619}" dt="2024-06-05T17:22:09.596" v="8462" actId="478"/>
          <ac:spMkLst>
            <pc:docMk/>
            <pc:sldMk cId="3273361399" sldId="768"/>
            <ac:spMk id="3" creationId="{CDF82855-9408-36DD-3077-F477C6E0C458}"/>
          </ac:spMkLst>
        </pc:spChg>
        <pc:spChg chg="mod ord">
          <ac:chgData name="Browne, Kristen (NIH/NIAID) [C]" userId="e995feab-4216-459f-aadd-e06a322113f9" providerId="ADAL" clId="{766A3E15-9353-4F1C-BE80-03BF378C8619}" dt="2024-06-05T17:04:53.780" v="6703" actId="700"/>
          <ac:spMkLst>
            <pc:docMk/>
            <pc:sldMk cId="3273361399" sldId="768"/>
            <ac:spMk id="4" creationId="{B4D6B095-8DB1-2375-E35C-CE30CF5820CC}"/>
          </ac:spMkLst>
        </pc:spChg>
        <pc:spChg chg="del mod ord">
          <ac:chgData name="Browne, Kristen (NIH/NIAID) [C]" userId="e995feab-4216-459f-aadd-e06a322113f9" providerId="ADAL" clId="{766A3E15-9353-4F1C-BE80-03BF378C8619}" dt="2024-06-05T17:25:45.877" v="8789" actId="478"/>
          <ac:spMkLst>
            <pc:docMk/>
            <pc:sldMk cId="3273361399" sldId="768"/>
            <ac:spMk id="5" creationId="{2552ACE9-9375-3764-F195-EF3B7850FDD4}"/>
          </ac:spMkLst>
        </pc:spChg>
        <pc:spChg chg="mod ord">
          <ac:chgData name="Browne, Kristen (NIH/NIAID) [C]" userId="e995feab-4216-459f-aadd-e06a322113f9" providerId="ADAL" clId="{766A3E15-9353-4F1C-BE80-03BF378C8619}" dt="2024-06-10T20:30:52.686" v="22485" actId="1076"/>
          <ac:spMkLst>
            <pc:docMk/>
            <pc:sldMk cId="3273361399" sldId="768"/>
            <ac:spMk id="6" creationId="{D4E61F94-07F4-9FDC-46E0-8931BF746332}"/>
          </ac:spMkLst>
        </pc:spChg>
        <pc:spChg chg="del mod ord">
          <ac:chgData name="Browne, Kristen (NIH/NIAID) [C]" userId="e995feab-4216-459f-aadd-e06a322113f9" providerId="ADAL" clId="{766A3E15-9353-4F1C-BE80-03BF378C8619}" dt="2024-06-05T17:22:16.971" v="8464" actId="478"/>
          <ac:spMkLst>
            <pc:docMk/>
            <pc:sldMk cId="3273361399" sldId="768"/>
            <ac:spMk id="7" creationId="{CCC54363-213F-AF3F-E4E4-DB62F28D0416}"/>
          </ac:spMkLst>
        </pc:spChg>
        <pc:spChg chg="add del mod">
          <ac:chgData name="Browne, Kristen (NIH/NIAID) [C]" userId="e995feab-4216-459f-aadd-e06a322113f9" providerId="ADAL" clId="{766A3E15-9353-4F1C-BE80-03BF378C8619}" dt="2024-06-05T17:00:40.599" v="6415" actId="478"/>
          <ac:spMkLst>
            <pc:docMk/>
            <pc:sldMk cId="3273361399" sldId="768"/>
            <ac:spMk id="9" creationId="{55675D00-1EEF-CBEC-CD91-95B8D70010B9}"/>
          </ac:spMkLst>
        </pc:spChg>
        <pc:spChg chg="add mod">
          <ac:chgData name="Browne, Kristen (NIH/NIAID) [C]" userId="e995feab-4216-459f-aadd-e06a322113f9" providerId="ADAL" clId="{766A3E15-9353-4F1C-BE80-03BF378C8619}" dt="2024-06-05T17:01:08.044" v="6434" actId="255"/>
          <ac:spMkLst>
            <pc:docMk/>
            <pc:sldMk cId="3273361399" sldId="768"/>
            <ac:spMk id="10" creationId="{EFF498E6-2B61-8D3B-2196-17268FEA77DB}"/>
          </ac:spMkLst>
        </pc:spChg>
        <pc:spChg chg="add del mod">
          <ac:chgData name="Browne, Kristen (NIH/NIAID) [C]" userId="e995feab-4216-459f-aadd-e06a322113f9" providerId="ADAL" clId="{766A3E15-9353-4F1C-BE80-03BF378C8619}" dt="2024-06-05T17:01:29.466" v="6440"/>
          <ac:spMkLst>
            <pc:docMk/>
            <pc:sldMk cId="3273361399" sldId="768"/>
            <ac:spMk id="11" creationId="{75FC1977-3404-E418-F444-6A8EC470E639}"/>
          </ac:spMkLst>
        </pc:spChg>
        <pc:spChg chg="add del mod ord">
          <ac:chgData name="Browne, Kristen (NIH/NIAID) [C]" userId="e995feab-4216-459f-aadd-e06a322113f9" providerId="ADAL" clId="{766A3E15-9353-4F1C-BE80-03BF378C8619}" dt="2024-06-05T17:21:52.212" v="8454" actId="478"/>
          <ac:spMkLst>
            <pc:docMk/>
            <pc:sldMk cId="3273361399" sldId="768"/>
            <ac:spMk id="12" creationId="{0ABEF4A0-7242-9B13-C540-81E845015EC6}"/>
          </ac:spMkLst>
        </pc:spChg>
        <pc:spChg chg="add mod">
          <ac:chgData name="Browne, Kristen (NIH/NIAID) [C]" userId="e995feab-4216-459f-aadd-e06a322113f9" providerId="ADAL" clId="{766A3E15-9353-4F1C-BE80-03BF378C8619}" dt="2024-06-05T17:26:12.824" v="8793" actId="113"/>
          <ac:spMkLst>
            <pc:docMk/>
            <pc:sldMk cId="3273361399" sldId="768"/>
            <ac:spMk id="13" creationId="{3A3B5BE9-E37B-AAE9-01ED-E9AEE647608E}"/>
          </ac:spMkLst>
        </pc:spChg>
        <pc:spChg chg="add del mod">
          <ac:chgData name="Browne, Kristen (NIH/NIAID) [C]" userId="e995feab-4216-459f-aadd-e06a322113f9" providerId="ADAL" clId="{766A3E15-9353-4F1C-BE80-03BF378C8619}" dt="2024-06-05T17:22:13.573" v="8463" actId="478"/>
          <ac:spMkLst>
            <pc:docMk/>
            <pc:sldMk cId="3273361399" sldId="768"/>
            <ac:spMk id="15" creationId="{C26990B8-B2E4-2B48-E50D-46114433B729}"/>
          </ac:spMkLst>
        </pc:spChg>
        <pc:spChg chg="add del mod">
          <ac:chgData name="Browne, Kristen (NIH/NIAID) [C]" userId="e995feab-4216-459f-aadd-e06a322113f9" providerId="ADAL" clId="{766A3E15-9353-4F1C-BE80-03BF378C8619}" dt="2024-06-05T17:25:44.954" v="8788" actId="478"/>
          <ac:spMkLst>
            <pc:docMk/>
            <pc:sldMk cId="3273361399" sldId="768"/>
            <ac:spMk id="16" creationId="{34827EF4-9AFF-46AF-7B66-D41B1E8A3BF9}"/>
          </ac:spMkLst>
        </pc:spChg>
        <pc:picChg chg="add mod ord">
          <ac:chgData name="Browne, Kristen (NIH/NIAID) [C]" userId="e995feab-4216-459f-aadd-e06a322113f9" providerId="ADAL" clId="{766A3E15-9353-4F1C-BE80-03BF378C8619}" dt="2024-06-05T17:28:04.884" v="8823" actId="1076"/>
          <ac:picMkLst>
            <pc:docMk/>
            <pc:sldMk cId="3273361399" sldId="768"/>
            <ac:picMk id="18" creationId="{5B2563DF-34E1-9DC9-0C3E-774D3E8BB037}"/>
          </ac:picMkLst>
        </pc:picChg>
      </pc:sldChg>
      <pc:sldChg chg="modSp del mod">
        <pc:chgData name="Browne, Kristen (NIH/NIAID) [C]" userId="e995feab-4216-459f-aadd-e06a322113f9" providerId="ADAL" clId="{766A3E15-9353-4F1C-BE80-03BF378C8619}" dt="2024-06-05T17:54:49.383" v="10100" actId="47"/>
        <pc:sldMkLst>
          <pc:docMk/>
          <pc:sldMk cId="1747649170" sldId="769"/>
        </pc:sldMkLst>
        <pc:spChg chg="mod">
          <ac:chgData name="Browne, Kristen (NIH/NIAID) [C]" userId="e995feab-4216-459f-aadd-e06a322113f9" providerId="ADAL" clId="{766A3E15-9353-4F1C-BE80-03BF378C8619}" dt="2024-06-04T18:35:41.886" v="911" actId="20577"/>
          <ac:spMkLst>
            <pc:docMk/>
            <pc:sldMk cId="1747649170" sldId="769"/>
            <ac:spMk id="2" creationId="{1DADB87B-EC91-DDAE-42F3-7A12283D81ED}"/>
          </ac:spMkLst>
        </pc:spChg>
        <pc:spChg chg="mod">
          <ac:chgData name="Browne, Kristen (NIH/NIAID) [C]" userId="e995feab-4216-459f-aadd-e06a322113f9" providerId="ADAL" clId="{766A3E15-9353-4F1C-BE80-03BF378C8619}" dt="2024-06-04T18:36:52.630" v="1171" actId="20577"/>
          <ac:spMkLst>
            <pc:docMk/>
            <pc:sldMk cId="1747649170" sldId="769"/>
            <ac:spMk id="8" creationId="{172A9343-AEB5-B44C-18D3-187114B2E3B3}"/>
          </ac:spMkLst>
        </pc:spChg>
      </pc:sldChg>
      <pc:sldChg chg="del">
        <pc:chgData name="Browne, Kristen (NIH/NIAID) [C]" userId="e995feab-4216-459f-aadd-e06a322113f9" providerId="ADAL" clId="{766A3E15-9353-4F1C-BE80-03BF378C8619}" dt="2024-06-05T18:29:44.237" v="12371" actId="47"/>
        <pc:sldMkLst>
          <pc:docMk/>
          <pc:sldMk cId="1178167958" sldId="770"/>
        </pc:sldMkLst>
      </pc:sldChg>
      <pc:sldChg chg="addSp delSp modSp mod delAnim modAnim modNotesTx">
        <pc:chgData name="Browne, Kristen (NIH/NIAID) [C]" userId="e995feab-4216-459f-aadd-e06a322113f9" providerId="ADAL" clId="{766A3E15-9353-4F1C-BE80-03BF378C8619}" dt="2024-06-11T14:01:03.455" v="28939" actId="20577"/>
        <pc:sldMkLst>
          <pc:docMk/>
          <pc:sldMk cId="1998062596" sldId="773"/>
        </pc:sldMkLst>
        <pc:spChg chg="add mod">
          <ac:chgData name="Browne, Kristen (NIH/NIAID) [C]" userId="e995feab-4216-459f-aadd-e06a322113f9" providerId="ADAL" clId="{766A3E15-9353-4F1C-BE80-03BF378C8619}" dt="2024-06-10T19:29:39.717" v="22466" actId="1076"/>
          <ac:spMkLst>
            <pc:docMk/>
            <pc:sldMk cId="1998062596" sldId="773"/>
            <ac:spMk id="2" creationId="{1619AF0E-D820-DEF2-5D51-990493C5C2A7}"/>
          </ac:spMkLst>
        </pc:spChg>
        <pc:spChg chg="del mod">
          <ac:chgData name="Browne, Kristen (NIH/NIAID) [C]" userId="e995feab-4216-459f-aadd-e06a322113f9" providerId="ADAL" clId="{766A3E15-9353-4F1C-BE80-03BF378C8619}" dt="2024-06-03T22:33:20.158" v="9" actId="478"/>
          <ac:spMkLst>
            <pc:docMk/>
            <pc:sldMk cId="1998062596" sldId="773"/>
            <ac:spMk id="3" creationId="{9D9A2575-29D1-FD28-0DA7-E53C9D41FA7D}"/>
          </ac:spMkLst>
        </pc:spChg>
        <pc:spChg chg="add del mod">
          <ac:chgData name="Browne, Kristen (NIH/NIAID) [C]" userId="e995feab-4216-459f-aadd-e06a322113f9" providerId="ADAL" clId="{766A3E15-9353-4F1C-BE80-03BF378C8619}" dt="2024-06-10T19:29:33.456" v="22464" actId="478"/>
          <ac:spMkLst>
            <pc:docMk/>
            <pc:sldMk cId="1998062596" sldId="773"/>
            <ac:spMk id="4" creationId="{9F4AF1F7-44C5-5A34-EB9A-1FD07555F50C}"/>
          </ac:spMkLst>
        </pc:spChg>
        <pc:spChg chg="mod">
          <ac:chgData name="Browne, Kristen (NIH/NIAID) [C]" userId="e995feab-4216-459f-aadd-e06a322113f9" providerId="ADAL" clId="{766A3E15-9353-4F1C-BE80-03BF378C8619}" dt="2024-06-05T17:53:22.461" v="10096" actId="1076"/>
          <ac:spMkLst>
            <pc:docMk/>
            <pc:sldMk cId="1998062596" sldId="773"/>
            <ac:spMk id="5" creationId="{04746B4B-8DCE-A00E-31A5-2B82FDD7C828}"/>
          </ac:spMkLst>
        </pc:spChg>
        <pc:spChg chg="mod">
          <ac:chgData name="Browne, Kristen (NIH/NIAID) [C]" userId="e995feab-4216-459f-aadd-e06a322113f9" providerId="ADAL" clId="{766A3E15-9353-4F1C-BE80-03BF378C8619}" dt="2024-06-05T17:43:34.762" v="8951" actId="2711"/>
          <ac:spMkLst>
            <pc:docMk/>
            <pc:sldMk cId="1998062596" sldId="773"/>
            <ac:spMk id="8" creationId="{96C6C005-FF30-5C6E-BBA8-0372441BE194}"/>
          </ac:spMkLst>
        </pc:spChg>
      </pc:sldChg>
      <pc:sldChg chg="addSp modSp mod modNotesTx">
        <pc:chgData name="Browne, Kristen (NIH/NIAID) [C]" userId="e995feab-4216-459f-aadd-e06a322113f9" providerId="ADAL" clId="{766A3E15-9353-4F1C-BE80-03BF378C8619}" dt="2024-06-11T14:43:45.851" v="41530" actId="20577"/>
        <pc:sldMkLst>
          <pc:docMk/>
          <pc:sldMk cId="2385745745" sldId="775"/>
        </pc:sldMkLst>
        <pc:spChg chg="mod">
          <ac:chgData name="Browne, Kristen (NIH/NIAID) [C]" userId="e995feab-4216-459f-aadd-e06a322113f9" providerId="ADAL" clId="{766A3E15-9353-4F1C-BE80-03BF378C8619}" dt="2024-06-10T21:07:33.328" v="24310" actId="207"/>
          <ac:spMkLst>
            <pc:docMk/>
            <pc:sldMk cId="2385745745" sldId="775"/>
            <ac:spMk id="2" creationId="{BDE76550-38D2-44B9-4512-9111E1B1F78B}"/>
          </ac:spMkLst>
        </pc:spChg>
        <pc:spChg chg="add mod">
          <ac:chgData name="Browne, Kristen (NIH/NIAID) [C]" userId="e995feab-4216-459f-aadd-e06a322113f9" providerId="ADAL" clId="{766A3E15-9353-4F1C-BE80-03BF378C8619}" dt="2024-06-06T20:44:12.068" v="19707" actId="1076"/>
          <ac:spMkLst>
            <pc:docMk/>
            <pc:sldMk cId="2385745745" sldId="775"/>
            <ac:spMk id="3" creationId="{0DC9D1D0-D6B7-CF39-5144-2B885E67397A}"/>
          </ac:spMkLst>
        </pc:spChg>
        <pc:spChg chg="add mod">
          <ac:chgData name="Browne, Kristen (NIH/NIAID) [C]" userId="e995feab-4216-459f-aadd-e06a322113f9" providerId="ADAL" clId="{766A3E15-9353-4F1C-BE80-03BF378C8619}" dt="2024-06-06T20:44:22.297" v="19733" actId="20577"/>
          <ac:spMkLst>
            <pc:docMk/>
            <pc:sldMk cId="2385745745" sldId="775"/>
            <ac:spMk id="4" creationId="{738D7B4B-B00B-412C-DED6-B191D559A30E}"/>
          </ac:spMkLst>
        </pc:spChg>
        <pc:spChg chg="add mod">
          <ac:chgData name="Browne, Kristen (NIH/NIAID) [C]" userId="e995feab-4216-459f-aadd-e06a322113f9" providerId="ADAL" clId="{766A3E15-9353-4F1C-BE80-03BF378C8619}" dt="2024-06-11T13:24:00.266" v="24378" actId="14100"/>
          <ac:spMkLst>
            <pc:docMk/>
            <pc:sldMk cId="2385745745" sldId="775"/>
            <ac:spMk id="6" creationId="{6F3EED16-6DA3-49B0-A449-262054A4DC2C}"/>
          </ac:spMkLst>
        </pc:spChg>
        <pc:spChg chg="add mod">
          <ac:chgData name="Browne, Kristen (NIH/NIAID) [C]" userId="e995feab-4216-459f-aadd-e06a322113f9" providerId="ADAL" clId="{766A3E15-9353-4F1C-BE80-03BF378C8619}" dt="2024-06-11T13:28:30.829" v="24506" actId="20577"/>
          <ac:spMkLst>
            <pc:docMk/>
            <pc:sldMk cId="2385745745" sldId="775"/>
            <ac:spMk id="7" creationId="{55A73712-4BE5-321A-AF6B-9BB972CD103C}"/>
          </ac:spMkLst>
        </pc:spChg>
      </pc:sldChg>
      <pc:sldChg chg="del">
        <pc:chgData name="Browne, Kristen (NIH/NIAID) [C]" userId="e995feab-4216-459f-aadd-e06a322113f9" providerId="ADAL" clId="{766A3E15-9353-4F1C-BE80-03BF378C8619}" dt="2024-06-05T18:29:55.841" v="12376" actId="47"/>
        <pc:sldMkLst>
          <pc:docMk/>
          <pc:sldMk cId="2138783464" sldId="783"/>
        </pc:sldMkLst>
      </pc:sldChg>
      <pc:sldChg chg="modSp del mod">
        <pc:chgData name="Browne, Kristen (NIH/NIAID) [C]" userId="e995feab-4216-459f-aadd-e06a322113f9" providerId="ADAL" clId="{766A3E15-9353-4F1C-BE80-03BF378C8619}" dt="2024-06-05T17:54:46.162" v="10098" actId="47"/>
        <pc:sldMkLst>
          <pc:docMk/>
          <pc:sldMk cId="117612172" sldId="784"/>
        </pc:sldMkLst>
        <pc:spChg chg="mod">
          <ac:chgData name="Browne, Kristen (NIH/NIAID) [C]" userId="e995feab-4216-459f-aadd-e06a322113f9" providerId="ADAL" clId="{766A3E15-9353-4F1C-BE80-03BF378C8619}" dt="2024-06-05T17:02:50.653" v="6442" actId="27636"/>
          <ac:spMkLst>
            <pc:docMk/>
            <pc:sldMk cId="117612172" sldId="784"/>
            <ac:spMk id="16" creationId="{22F0E2B8-4357-6436-6A1C-E41A2D97902D}"/>
          </ac:spMkLst>
        </pc:spChg>
      </pc:sldChg>
      <pc:sldChg chg="del">
        <pc:chgData name="Browne, Kristen (NIH/NIAID) [C]" userId="e995feab-4216-459f-aadd-e06a322113f9" providerId="ADAL" clId="{766A3E15-9353-4F1C-BE80-03BF378C8619}" dt="2024-06-05T17:54:47.859" v="10099" actId="47"/>
        <pc:sldMkLst>
          <pc:docMk/>
          <pc:sldMk cId="846211582" sldId="785"/>
        </pc:sldMkLst>
      </pc:sldChg>
      <pc:sldChg chg="addSp delSp modSp mod ord modAnim modNotesTx">
        <pc:chgData name="Browne, Kristen (NIH/NIAID) [C]" userId="e995feab-4216-459f-aadd-e06a322113f9" providerId="ADAL" clId="{766A3E15-9353-4F1C-BE80-03BF378C8619}" dt="2024-06-18T19:15:02.442" v="41673"/>
        <pc:sldMkLst>
          <pc:docMk/>
          <pc:sldMk cId="2338641620" sldId="786"/>
        </pc:sldMkLst>
        <pc:spChg chg="add del mod">
          <ac:chgData name="Browne, Kristen (NIH/NIAID) [C]" userId="e995feab-4216-459f-aadd-e06a322113f9" providerId="ADAL" clId="{766A3E15-9353-4F1C-BE80-03BF378C8619}" dt="2024-06-05T17:55:25.740" v="10108" actId="478"/>
          <ac:spMkLst>
            <pc:docMk/>
            <pc:sldMk cId="2338641620" sldId="786"/>
            <ac:spMk id="3" creationId="{BBF013D9-AD14-8270-7D6B-BFE1F2E71E90}"/>
          </ac:spMkLst>
        </pc:spChg>
        <pc:spChg chg="add mod">
          <ac:chgData name="Browne, Kristen (NIH/NIAID) [C]" userId="e995feab-4216-459f-aadd-e06a322113f9" providerId="ADAL" clId="{766A3E15-9353-4F1C-BE80-03BF378C8619}" dt="2024-06-05T18:08:10.550" v="10949" actId="20577"/>
          <ac:spMkLst>
            <pc:docMk/>
            <pc:sldMk cId="2338641620" sldId="786"/>
            <ac:spMk id="4" creationId="{8A3EC9A9-2876-12BE-BB45-C99BFC5B4044}"/>
          </ac:spMkLst>
        </pc:spChg>
        <pc:spChg chg="del">
          <ac:chgData name="Browne, Kristen (NIH/NIAID) [C]" userId="e995feab-4216-459f-aadd-e06a322113f9" providerId="ADAL" clId="{766A3E15-9353-4F1C-BE80-03BF378C8619}" dt="2024-06-05T17:55:22.126" v="10107" actId="478"/>
          <ac:spMkLst>
            <pc:docMk/>
            <pc:sldMk cId="2338641620" sldId="786"/>
            <ac:spMk id="8" creationId="{D9B8A6E3-7FB1-E9A8-5032-03AC1BE16152}"/>
          </ac:spMkLst>
        </pc:spChg>
        <pc:spChg chg="mod">
          <ac:chgData name="Browne, Kristen (NIH/NIAID) [C]" userId="e995feab-4216-459f-aadd-e06a322113f9" providerId="ADAL" clId="{766A3E15-9353-4F1C-BE80-03BF378C8619}" dt="2024-06-18T19:10:24.377" v="41666" actId="27636"/>
          <ac:spMkLst>
            <pc:docMk/>
            <pc:sldMk cId="2338641620" sldId="786"/>
            <ac:spMk id="9" creationId="{FCC28333-95DE-2C50-95B0-3608C3C49023}"/>
          </ac:spMkLst>
        </pc:spChg>
        <pc:spChg chg="add del mod">
          <ac:chgData name="Browne, Kristen (NIH/NIAID) [C]" userId="e995feab-4216-459f-aadd-e06a322113f9" providerId="ADAL" clId="{766A3E15-9353-4F1C-BE80-03BF378C8619}" dt="2024-06-05T18:05:52.971" v="10938" actId="21"/>
          <ac:spMkLst>
            <pc:docMk/>
            <pc:sldMk cId="2338641620" sldId="786"/>
            <ac:spMk id="14" creationId="{945B3132-BEBF-FDF7-77EB-2654A926996D}"/>
          </ac:spMkLst>
        </pc:spChg>
        <pc:picChg chg="add del mod">
          <ac:chgData name="Browne, Kristen (NIH/NIAID) [C]" userId="e995feab-4216-459f-aadd-e06a322113f9" providerId="ADAL" clId="{766A3E15-9353-4F1C-BE80-03BF378C8619}" dt="2024-06-05T18:06:29.018" v="10941" actId="478"/>
          <ac:picMkLst>
            <pc:docMk/>
            <pc:sldMk cId="2338641620" sldId="786"/>
            <ac:picMk id="11" creationId="{FB07C0F3-28AB-DAA1-A095-A514F7794FBF}"/>
          </ac:picMkLst>
        </pc:picChg>
        <pc:picChg chg="add del mod modCrop">
          <ac:chgData name="Browne, Kristen (NIH/NIAID) [C]" userId="e995feab-4216-459f-aadd-e06a322113f9" providerId="ADAL" clId="{766A3E15-9353-4F1C-BE80-03BF378C8619}" dt="2024-06-06T21:38:16.406" v="20274"/>
          <ac:picMkLst>
            <pc:docMk/>
            <pc:sldMk cId="2338641620" sldId="786"/>
            <ac:picMk id="12" creationId="{415AD0E1-5292-FE0B-F982-06678E89204C}"/>
          </ac:picMkLst>
        </pc:picChg>
        <pc:picChg chg="add del mod">
          <ac:chgData name="Browne, Kristen (NIH/NIAID) [C]" userId="e995feab-4216-459f-aadd-e06a322113f9" providerId="ADAL" clId="{766A3E15-9353-4F1C-BE80-03BF378C8619}" dt="2024-06-05T18:13:56.777" v="11175"/>
          <ac:picMkLst>
            <pc:docMk/>
            <pc:sldMk cId="2338641620" sldId="786"/>
            <ac:picMk id="15" creationId="{12CF9F9F-C3FC-8B13-6BA5-22F20C40D53D}"/>
          </ac:picMkLst>
        </pc:picChg>
      </pc:sldChg>
      <pc:sldChg chg="del">
        <pc:chgData name="Browne, Kristen (NIH/NIAID) [C]" userId="e995feab-4216-459f-aadd-e06a322113f9" providerId="ADAL" clId="{766A3E15-9353-4F1C-BE80-03BF378C8619}" dt="2024-06-05T18:29:54.688" v="12375" actId="47"/>
        <pc:sldMkLst>
          <pc:docMk/>
          <pc:sldMk cId="2834516410" sldId="787"/>
        </pc:sldMkLst>
      </pc:sldChg>
      <pc:sldChg chg="addSp delSp modSp del mod ord modClrScheme chgLayout">
        <pc:chgData name="Browne, Kristen (NIH/NIAID) [C]" userId="e995feab-4216-459f-aadd-e06a322113f9" providerId="ADAL" clId="{766A3E15-9353-4F1C-BE80-03BF378C8619}" dt="2024-06-05T17:55:03.045" v="10102" actId="47"/>
        <pc:sldMkLst>
          <pc:docMk/>
          <pc:sldMk cId="1905610972" sldId="790"/>
        </pc:sldMkLst>
        <pc:spChg chg="del mod ord">
          <ac:chgData name="Browne, Kristen (NIH/NIAID) [C]" userId="e995feab-4216-459f-aadd-e06a322113f9" providerId="ADAL" clId="{766A3E15-9353-4F1C-BE80-03BF378C8619}" dt="2024-06-05T15:03:13.790" v="1945" actId="478"/>
          <ac:spMkLst>
            <pc:docMk/>
            <pc:sldMk cId="1905610972" sldId="790"/>
            <ac:spMk id="2" creationId="{0FEFCBC8-AFE8-173C-EDCE-52E94AD54399}"/>
          </ac:spMkLst>
        </pc:spChg>
        <pc:spChg chg="mod ord">
          <ac:chgData name="Browne, Kristen (NIH/NIAID) [C]" userId="e995feab-4216-459f-aadd-e06a322113f9" providerId="ADAL" clId="{766A3E15-9353-4F1C-BE80-03BF378C8619}" dt="2024-06-05T14:52:47.767" v="1174" actId="700"/>
          <ac:spMkLst>
            <pc:docMk/>
            <pc:sldMk cId="1905610972" sldId="790"/>
            <ac:spMk id="3" creationId="{8641A8E3-236D-1DDB-A5B6-52D2FFBFAD38}"/>
          </ac:spMkLst>
        </pc:spChg>
        <pc:spChg chg="mod ord">
          <ac:chgData name="Browne, Kristen (NIH/NIAID) [C]" userId="e995feab-4216-459f-aadd-e06a322113f9" providerId="ADAL" clId="{766A3E15-9353-4F1C-BE80-03BF378C8619}" dt="2024-06-05T14:52:47.767" v="1174" actId="700"/>
          <ac:spMkLst>
            <pc:docMk/>
            <pc:sldMk cId="1905610972" sldId="790"/>
            <ac:spMk id="4" creationId="{C7E3CB2B-2183-3E57-7874-FD98A50038CC}"/>
          </ac:spMkLst>
        </pc:spChg>
        <pc:spChg chg="add del mod ord">
          <ac:chgData name="Browne, Kristen (NIH/NIAID) [C]" userId="e995feab-4216-459f-aadd-e06a322113f9" providerId="ADAL" clId="{766A3E15-9353-4F1C-BE80-03BF378C8619}" dt="2024-06-05T15:06:24.901" v="2315" actId="1076"/>
          <ac:spMkLst>
            <pc:docMk/>
            <pc:sldMk cId="1905610972" sldId="790"/>
            <ac:spMk id="5" creationId="{0F77F5CE-C1BA-B788-C2DA-63C24237E0B8}"/>
          </ac:spMkLst>
        </pc:spChg>
        <pc:spChg chg="add del mod">
          <ac:chgData name="Browne, Kristen (NIH/NIAID) [C]" userId="e995feab-4216-459f-aadd-e06a322113f9" providerId="ADAL" clId="{766A3E15-9353-4F1C-BE80-03BF378C8619}" dt="2024-06-05T15:04:39.888" v="2136" actId="478"/>
          <ac:spMkLst>
            <pc:docMk/>
            <pc:sldMk cId="1905610972" sldId="790"/>
            <ac:spMk id="7" creationId="{1CA14A9B-B400-8BB7-BE80-91D43D85EF7E}"/>
          </ac:spMkLst>
        </pc:spChg>
      </pc:sldChg>
      <pc:sldChg chg="del">
        <pc:chgData name="Browne, Kristen (NIH/NIAID) [C]" userId="e995feab-4216-459f-aadd-e06a322113f9" providerId="ADAL" clId="{766A3E15-9353-4F1C-BE80-03BF378C8619}" dt="2024-06-05T18:29:50.386" v="12372" actId="47"/>
        <pc:sldMkLst>
          <pc:docMk/>
          <pc:sldMk cId="353456838" sldId="791"/>
        </pc:sldMkLst>
      </pc:sldChg>
      <pc:sldChg chg="addSp delSp modSp mod ord chgLayout modNotesTx">
        <pc:chgData name="Browne, Kristen (NIH/NIAID) [C]" userId="e995feab-4216-459f-aadd-e06a322113f9" providerId="ADAL" clId="{766A3E15-9353-4F1C-BE80-03BF378C8619}" dt="2024-06-11T14:18:39.870" v="33751" actId="20577"/>
        <pc:sldMkLst>
          <pc:docMk/>
          <pc:sldMk cId="4132489650" sldId="792"/>
        </pc:sldMkLst>
        <pc:spChg chg="add mod">
          <ac:chgData name="Browne, Kristen (NIH/NIAID) [C]" userId="e995feab-4216-459f-aadd-e06a322113f9" providerId="ADAL" clId="{766A3E15-9353-4F1C-BE80-03BF378C8619}" dt="2024-06-06T20:44:05.305" v="19705" actId="1076"/>
          <ac:spMkLst>
            <pc:docMk/>
            <pc:sldMk cId="4132489650" sldId="792"/>
            <ac:spMk id="2" creationId="{28A38689-F6B9-65AC-E672-8BC655CCA19A}"/>
          </ac:spMkLst>
        </pc:spChg>
        <pc:spChg chg="del">
          <ac:chgData name="Browne, Kristen (NIH/NIAID) [C]" userId="e995feab-4216-459f-aadd-e06a322113f9" providerId="ADAL" clId="{766A3E15-9353-4F1C-BE80-03BF378C8619}" dt="2024-06-05T18:18:19.166" v="11244" actId="700"/>
          <ac:spMkLst>
            <pc:docMk/>
            <pc:sldMk cId="4132489650" sldId="792"/>
            <ac:spMk id="3" creationId="{F57A436C-A055-7202-37D3-471656981BA7}"/>
          </ac:spMkLst>
        </pc:spChg>
        <pc:spChg chg="mod ord">
          <ac:chgData name="Browne, Kristen (NIH/NIAID) [C]" userId="e995feab-4216-459f-aadd-e06a322113f9" providerId="ADAL" clId="{766A3E15-9353-4F1C-BE80-03BF378C8619}" dt="2024-06-05T18:18:19.166" v="11244" actId="700"/>
          <ac:spMkLst>
            <pc:docMk/>
            <pc:sldMk cId="4132489650" sldId="792"/>
            <ac:spMk id="4" creationId="{537FC92F-36FF-61F9-2EAF-FF56D4FFF173}"/>
          </ac:spMkLst>
        </pc:spChg>
        <pc:spChg chg="mod ord">
          <ac:chgData name="Browne, Kristen (NIH/NIAID) [C]" userId="e995feab-4216-459f-aadd-e06a322113f9" providerId="ADAL" clId="{766A3E15-9353-4F1C-BE80-03BF378C8619}" dt="2024-06-05T18:18:28.215" v="11262" actId="20577"/>
          <ac:spMkLst>
            <pc:docMk/>
            <pc:sldMk cId="4132489650" sldId="792"/>
            <ac:spMk id="5" creationId="{3FD3E763-A37F-4670-08BD-716F6A4A7D50}"/>
          </ac:spMkLst>
        </pc:spChg>
      </pc:sldChg>
      <pc:sldChg chg="del">
        <pc:chgData name="Browne, Kristen (NIH/NIAID) [C]" userId="e995feab-4216-459f-aadd-e06a322113f9" providerId="ADAL" clId="{766A3E15-9353-4F1C-BE80-03BF378C8619}" dt="2024-06-05T18:09:07.200" v="10961" actId="47"/>
        <pc:sldMkLst>
          <pc:docMk/>
          <pc:sldMk cId="3351736201" sldId="793"/>
        </pc:sldMkLst>
      </pc:sldChg>
      <pc:sldChg chg="del">
        <pc:chgData name="Browne, Kristen (NIH/NIAID) [C]" userId="e995feab-4216-459f-aadd-e06a322113f9" providerId="ADAL" clId="{766A3E15-9353-4F1C-BE80-03BF378C8619}" dt="2024-06-05T18:29:51.507" v="12373" actId="47"/>
        <pc:sldMkLst>
          <pc:docMk/>
          <pc:sldMk cId="1554667985" sldId="794"/>
        </pc:sldMkLst>
      </pc:sldChg>
      <pc:sldChg chg="del">
        <pc:chgData name="Browne, Kristen (NIH/NIAID) [C]" userId="e995feab-4216-459f-aadd-e06a322113f9" providerId="ADAL" clId="{766A3E15-9353-4F1C-BE80-03BF378C8619}" dt="2024-06-05T18:29:52.498" v="12374" actId="47"/>
        <pc:sldMkLst>
          <pc:docMk/>
          <pc:sldMk cId="1369279803" sldId="795"/>
        </pc:sldMkLst>
      </pc:sldChg>
      <pc:sldChg chg="addSp delSp modSp mod ord setBg modClrScheme chgLayout modNotesTx">
        <pc:chgData name="Browne, Kristen (NIH/NIAID) [C]" userId="e995feab-4216-459f-aadd-e06a322113f9" providerId="ADAL" clId="{766A3E15-9353-4F1C-BE80-03BF378C8619}" dt="2024-06-11T14:42:46.147" v="41211" actId="20577"/>
        <pc:sldMkLst>
          <pc:docMk/>
          <pc:sldMk cId="2057007780" sldId="796"/>
        </pc:sldMkLst>
        <pc:spChg chg="add del mod">
          <ac:chgData name="Browne, Kristen (NIH/NIAID) [C]" userId="e995feab-4216-459f-aadd-e06a322113f9" providerId="ADAL" clId="{766A3E15-9353-4F1C-BE80-03BF378C8619}" dt="2024-06-05T18:18:44.914" v="11264" actId="478"/>
          <ac:spMkLst>
            <pc:docMk/>
            <pc:sldMk cId="2057007780" sldId="796"/>
            <ac:spMk id="3" creationId="{4CE82E9D-1C20-E5D1-8A55-C5722ED00AD2}"/>
          </ac:spMkLst>
        </pc:spChg>
        <pc:spChg chg="add del mod ord">
          <ac:chgData name="Browne, Kristen (NIH/NIAID) [C]" userId="e995feab-4216-459f-aadd-e06a322113f9" providerId="ADAL" clId="{766A3E15-9353-4F1C-BE80-03BF378C8619}" dt="2024-06-05T18:19:33.710" v="11279" actId="478"/>
          <ac:spMkLst>
            <pc:docMk/>
            <pc:sldMk cId="2057007780" sldId="796"/>
            <ac:spMk id="4" creationId="{F3ACBA5C-FD02-08E1-7052-AC12C87CEB3A}"/>
          </ac:spMkLst>
        </pc:spChg>
        <pc:spChg chg="add mod ord">
          <ac:chgData name="Browne, Kristen (NIH/NIAID) [C]" userId="e995feab-4216-459f-aadd-e06a322113f9" providerId="ADAL" clId="{766A3E15-9353-4F1C-BE80-03BF378C8619}" dt="2024-06-10T21:07:17.358" v="24305" actId="113"/>
          <ac:spMkLst>
            <pc:docMk/>
            <pc:sldMk cId="2057007780" sldId="796"/>
            <ac:spMk id="5" creationId="{B7A7FD17-D19D-0E93-FA59-1D93D290F0E5}"/>
          </ac:spMkLst>
        </pc:spChg>
        <pc:spChg chg="add del mod ord">
          <ac:chgData name="Browne, Kristen (NIH/NIAID) [C]" userId="e995feab-4216-459f-aadd-e06a322113f9" providerId="ADAL" clId="{766A3E15-9353-4F1C-BE80-03BF378C8619}" dt="2024-06-05T18:24:52.416" v="11939" actId="478"/>
          <ac:spMkLst>
            <pc:docMk/>
            <pc:sldMk cId="2057007780" sldId="796"/>
            <ac:spMk id="6" creationId="{0605D924-3934-2E8F-454E-A1E48761A476}"/>
          </ac:spMkLst>
        </pc:spChg>
        <pc:spChg chg="mod ord">
          <ac:chgData name="Browne, Kristen (NIH/NIAID) [C]" userId="e995feab-4216-459f-aadd-e06a322113f9" providerId="ADAL" clId="{766A3E15-9353-4F1C-BE80-03BF378C8619}" dt="2024-06-05T18:19:18.697" v="11265" actId="700"/>
          <ac:spMkLst>
            <pc:docMk/>
            <pc:sldMk cId="2057007780" sldId="796"/>
            <ac:spMk id="7" creationId="{11287267-14A8-E664-3FC3-3E811522C0BB}"/>
          </ac:spMkLst>
        </pc:spChg>
        <pc:spChg chg="add del mod">
          <ac:chgData name="Browne, Kristen (NIH/NIAID) [C]" userId="e995feab-4216-459f-aadd-e06a322113f9" providerId="ADAL" clId="{766A3E15-9353-4F1C-BE80-03BF378C8619}" dt="2024-06-05T18:19:34.542" v="11280" actId="478"/>
          <ac:spMkLst>
            <pc:docMk/>
            <pc:sldMk cId="2057007780" sldId="796"/>
            <ac:spMk id="9" creationId="{8DB89E63-57FB-F076-1AF0-B78F4E1FDFD3}"/>
          </ac:spMkLst>
        </pc:spChg>
        <pc:spChg chg="add mod">
          <ac:chgData name="Browne, Kristen (NIH/NIAID) [C]" userId="e995feab-4216-459f-aadd-e06a322113f9" providerId="ADAL" clId="{766A3E15-9353-4F1C-BE80-03BF378C8619}" dt="2024-06-10T19:26:45.034" v="22377" actId="20577"/>
          <ac:spMkLst>
            <pc:docMk/>
            <pc:sldMk cId="2057007780" sldId="796"/>
            <ac:spMk id="10" creationId="{528EF869-081E-6478-87F9-E020D04469CF}"/>
          </ac:spMkLst>
        </pc:spChg>
        <pc:spChg chg="add del mod">
          <ac:chgData name="Browne, Kristen (NIH/NIAID) [C]" userId="e995feab-4216-459f-aadd-e06a322113f9" providerId="ADAL" clId="{766A3E15-9353-4F1C-BE80-03BF378C8619}" dt="2024-06-05T18:25:01.031" v="11943" actId="478"/>
          <ac:spMkLst>
            <pc:docMk/>
            <pc:sldMk cId="2057007780" sldId="796"/>
            <ac:spMk id="14" creationId="{FC1C2911-6C36-8F73-ACA0-8046A0309320}"/>
          </ac:spMkLst>
        </pc:spChg>
        <pc:spChg chg="add del mod">
          <ac:chgData name="Browne, Kristen (NIH/NIAID) [C]" userId="e995feab-4216-459f-aadd-e06a322113f9" providerId="ADAL" clId="{766A3E15-9353-4F1C-BE80-03BF378C8619}" dt="2024-06-05T18:25:00.158" v="11942" actId="478"/>
          <ac:spMkLst>
            <pc:docMk/>
            <pc:sldMk cId="2057007780" sldId="796"/>
            <ac:spMk id="16" creationId="{E99AF34B-AEBB-861D-FFF1-20A3E093541C}"/>
          </ac:spMkLst>
        </pc:spChg>
        <pc:spChg chg="del">
          <ac:chgData name="Browne, Kristen (NIH/NIAID) [C]" userId="e995feab-4216-459f-aadd-e06a322113f9" providerId="ADAL" clId="{766A3E15-9353-4F1C-BE80-03BF378C8619}" dt="2024-06-05T18:18:40.851" v="11263" actId="478"/>
          <ac:spMkLst>
            <pc:docMk/>
            <pc:sldMk cId="2057007780" sldId="796"/>
            <ac:spMk id="17" creationId="{EABFA6CA-8746-DCEA-2EEB-C66E3FA494F5}"/>
          </ac:spMkLst>
        </pc:spChg>
        <pc:spChg chg="mod ord">
          <ac:chgData name="Browne, Kristen (NIH/NIAID) [C]" userId="e995feab-4216-459f-aadd-e06a322113f9" providerId="ADAL" clId="{766A3E15-9353-4F1C-BE80-03BF378C8619}" dt="2024-06-10T21:07:22.495" v="24307" actId="12"/>
          <ac:spMkLst>
            <pc:docMk/>
            <pc:sldMk cId="2057007780" sldId="796"/>
            <ac:spMk id="18" creationId="{B6C7B8EF-D0B8-30C7-390D-CE6C2D9D3588}"/>
          </ac:spMkLst>
        </pc:spChg>
        <pc:spChg chg="del mod ord">
          <ac:chgData name="Browne, Kristen (NIH/NIAID) [C]" userId="e995feab-4216-459f-aadd-e06a322113f9" providerId="ADAL" clId="{766A3E15-9353-4F1C-BE80-03BF378C8619}" dt="2024-06-05T18:19:18.697" v="11265" actId="700"/>
          <ac:spMkLst>
            <pc:docMk/>
            <pc:sldMk cId="2057007780" sldId="796"/>
            <ac:spMk id="20" creationId="{F7402BF0-16E5-17C4-E9DB-5848BA4B1DF2}"/>
          </ac:spMkLst>
        </pc:spChg>
        <pc:spChg chg="add mod">
          <ac:chgData name="Browne, Kristen (NIH/NIAID) [C]" userId="e995feab-4216-459f-aadd-e06a322113f9" providerId="ADAL" clId="{766A3E15-9353-4F1C-BE80-03BF378C8619}" dt="2024-06-10T21:07:17.358" v="24305" actId="113"/>
          <ac:spMkLst>
            <pc:docMk/>
            <pc:sldMk cId="2057007780" sldId="796"/>
            <ac:spMk id="23" creationId="{26F4D2E3-6961-43EF-E3B5-2CC9B1DA83F8}"/>
          </ac:spMkLst>
        </pc:spChg>
        <pc:spChg chg="add mod">
          <ac:chgData name="Browne, Kristen (NIH/NIAID) [C]" userId="e995feab-4216-459f-aadd-e06a322113f9" providerId="ADAL" clId="{766A3E15-9353-4F1C-BE80-03BF378C8619}" dt="2024-06-11T13:22:36.754" v="24362" actId="20577"/>
          <ac:spMkLst>
            <pc:docMk/>
            <pc:sldMk cId="2057007780" sldId="796"/>
            <ac:spMk id="24" creationId="{F93BC95E-D92E-AEA2-BF3A-82583D62EA85}"/>
          </ac:spMkLst>
        </pc:spChg>
        <pc:picChg chg="add mod">
          <ac:chgData name="Browne, Kristen (NIH/NIAID) [C]" userId="e995feab-4216-459f-aadd-e06a322113f9" providerId="ADAL" clId="{766A3E15-9353-4F1C-BE80-03BF378C8619}" dt="2024-06-05T18:24:11.438" v="11927" actId="1076"/>
          <ac:picMkLst>
            <pc:docMk/>
            <pc:sldMk cId="2057007780" sldId="796"/>
            <ac:picMk id="12" creationId="{BDFC9106-8B5A-72A9-8914-CB0E162DA024}"/>
          </ac:picMkLst>
        </pc:picChg>
        <pc:picChg chg="add mod">
          <ac:chgData name="Browne, Kristen (NIH/NIAID) [C]" userId="e995feab-4216-459f-aadd-e06a322113f9" providerId="ADAL" clId="{766A3E15-9353-4F1C-BE80-03BF378C8619}" dt="2024-06-05T18:25:53.037" v="11947" actId="14100"/>
          <ac:picMkLst>
            <pc:docMk/>
            <pc:sldMk cId="2057007780" sldId="796"/>
            <ac:picMk id="21" creationId="{D9AA8E50-6FD9-C03B-76BE-130890BDFB1A}"/>
          </ac:picMkLst>
        </pc:picChg>
        <pc:picChg chg="del mod ord">
          <ac:chgData name="Browne, Kristen (NIH/NIAID) [C]" userId="e995feab-4216-459f-aadd-e06a322113f9" providerId="ADAL" clId="{766A3E15-9353-4F1C-BE80-03BF378C8619}" dt="2024-06-05T18:24:59.495" v="11941" actId="478"/>
          <ac:picMkLst>
            <pc:docMk/>
            <pc:sldMk cId="2057007780" sldId="796"/>
            <ac:picMk id="22" creationId="{AA23AF8D-E2D6-D778-CCAF-1A2926FFEDE3}"/>
          </ac:picMkLst>
        </pc:picChg>
      </pc:sldChg>
      <pc:sldChg chg="del">
        <pc:chgData name="Browne, Kristen (NIH/NIAID) [C]" userId="e995feab-4216-459f-aadd-e06a322113f9" providerId="ADAL" clId="{766A3E15-9353-4F1C-BE80-03BF378C8619}" dt="2024-06-05T17:54:51.248" v="10101" actId="47"/>
        <pc:sldMkLst>
          <pc:docMk/>
          <pc:sldMk cId="4132743549" sldId="797"/>
        </pc:sldMkLst>
      </pc:sldChg>
      <pc:sldChg chg="del">
        <pc:chgData name="Browne, Kristen (NIH/NIAID) [C]" userId="e995feab-4216-459f-aadd-e06a322113f9" providerId="ADAL" clId="{766A3E15-9353-4F1C-BE80-03BF378C8619}" dt="2024-06-05T15:13:40.734" v="2318" actId="47"/>
        <pc:sldMkLst>
          <pc:docMk/>
          <pc:sldMk cId="661708069" sldId="798"/>
        </pc:sldMkLst>
      </pc:sldChg>
      <pc:sldChg chg="addSp delSp modSp new mod ord modAnim modNotesTx">
        <pc:chgData name="Browne, Kristen (NIH/NIAID) [C]" userId="e995feab-4216-459f-aadd-e06a322113f9" providerId="ADAL" clId="{766A3E15-9353-4F1C-BE80-03BF378C8619}" dt="2024-06-11T13:50:16.796" v="25766" actId="20577"/>
        <pc:sldMkLst>
          <pc:docMk/>
          <pc:sldMk cId="954688981" sldId="798"/>
        </pc:sldMkLst>
        <pc:spChg chg="mod">
          <ac:chgData name="Browne, Kristen (NIH/NIAID) [C]" userId="e995feab-4216-459f-aadd-e06a322113f9" providerId="ADAL" clId="{766A3E15-9353-4F1C-BE80-03BF378C8619}" dt="2024-06-05T15:56:42.746" v="3306" actId="14100"/>
          <ac:spMkLst>
            <pc:docMk/>
            <pc:sldMk cId="954688981" sldId="798"/>
            <ac:spMk id="2" creationId="{13B79F50-F15A-FF5B-4C2B-9BE6D41DE56E}"/>
          </ac:spMkLst>
        </pc:spChg>
        <pc:spChg chg="mod">
          <ac:chgData name="Browne, Kristen (NIH/NIAID) [C]" userId="e995feab-4216-459f-aadd-e06a322113f9" providerId="ADAL" clId="{766A3E15-9353-4F1C-BE80-03BF378C8619}" dt="2024-06-06T21:35:44.841" v="20267" actId="20577"/>
          <ac:spMkLst>
            <pc:docMk/>
            <pc:sldMk cId="954688981" sldId="798"/>
            <ac:spMk id="3" creationId="{1168F378-56DE-140F-68DD-1248CB2A931C}"/>
          </ac:spMkLst>
        </pc:spChg>
        <pc:spChg chg="add del mod">
          <ac:chgData name="Browne, Kristen (NIH/NIAID) [C]" userId="e995feab-4216-459f-aadd-e06a322113f9" providerId="ADAL" clId="{766A3E15-9353-4F1C-BE80-03BF378C8619}" dt="2024-06-05T15:57:41.105" v="3312" actId="478"/>
          <ac:spMkLst>
            <pc:docMk/>
            <pc:sldMk cId="954688981" sldId="798"/>
            <ac:spMk id="4" creationId="{2DC2AEFD-D13F-4E8F-FFD3-78B4C2FE644B}"/>
          </ac:spMkLst>
        </pc:spChg>
        <pc:spChg chg="add del mod">
          <ac:chgData name="Browne, Kristen (NIH/NIAID) [C]" userId="e995feab-4216-459f-aadd-e06a322113f9" providerId="ADAL" clId="{766A3E15-9353-4F1C-BE80-03BF378C8619}" dt="2024-06-05T15:57:29.227" v="3309"/>
          <ac:spMkLst>
            <pc:docMk/>
            <pc:sldMk cId="954688981" sldId="798"/>
            <ac:spMk id="5" creationId="{34546123-BB64-B515-7DAF-6936364B5C7D}"/>
          </ac:spMkLst>
        </pc:spChg>
        <pc:spChg chg="add mod">
          <ac:chgData name="Browne, Kristen (NIH/NIAID) [C]" userId="e995feab-4216-459f-aadd-e06a322113f9" providerId="ADAL" clId="{766A3E15-9353-4F1C-BE80-03BF378C8619}" dt="2024-06-06T21:29:59.160" v="19987" actId="207"/>
          <ac:spMkLst>
            <pc:docMk/>
            <pc:sldMk cId="954688981" sldId="798"/>
            <ac:spMk id="6" creationId="{6A5E3B9A-937A-0BCD-DFCD-4D76345E12A1}"/>
          </ac:spMkLst>
        </pc:spChg>
        <pc:spChg chg="add del mod">
          <ac:chgData name="Browne, Kristen (NIH/NIAID) [C]" userId="e995feab-4216-459f-aadd-e06a322113f9" providerId="ADAL" clId="{766A3E15-9353-4F1C-BE80-03BF378C8619}" dt="2024-06-10T19:27:23.314" v="22379" actId="478"/>
          <ac:spMkLst>
            <pc:docMk/>
            <pc:sldMk cId="954688981" sldId="798"/>
            <ac:spMk id="7" creationId="{B0EE7621-473C-9A89-A22E-A306CFD1F8C2}"/>
          </ac:spMkLst>
        </pc:spChg>
      </pc:sldChg>
      <pc:sldChg chg="addSp delSp modSp add mod ord modNotesTx">
        <pc:chgData name="Browne, Kristen (NIH/NIAID) [C]" userId="e995feab-4216-459f-aadd-e06a322113f9" providerId="ADAL" clId="{766A3E15-9353-4F1C-BE80-03BF378C8619}" dt="2024-06-11T14:22:54.538" v="35186" actId="20577"/>
        <pc:sldMkLst>
          <pc:docMk/>
          <pc:sldMk cId="761723225" sldId="799"/>
        </pc:sldMkLst>
        <pc:spChg chg="mod">
          <ac:chgData name="Browne, Kristen (NIH/NIAID) [C]" userId="e995feab-4216-459f-aadd-e06a322113f9" providerId="ADAL" clId="{766A3E15-9353-4F1C-BE80-03BF378C8619}" dt="2024-06-06T21:43:29.768" v="20801" actId="1076"/>
          <ac:spMkLst>
            <pc:docMk/>
            <pc:sldMk cId="761723225" sldId="799"/>
            <ac:spMk id="6" creationId="{D4E61F94-07F4-9FDC-46E0-8931BF746332}"/>
          </ac:spMkLst>
        </pc:spChg>
        <pc:spChg chg="mod">
          <ac:chgData name="Browne, Kristen (NIH/NIAID) [C]" userId="e995feab-4216-459f-aadd-e06a322113f9" providerId="ADAL" clId="{766A3E15-9353-4F1C-BE80-03BF378C8619}" dt="2024-06-05T18:33:22.639" v="12467" actId="255"/>
          <ac:spMkLst>
            <pc:docMk/>
            <pc:sldMk cId="761723225" sldId="799"/>
            <ac:spMk id="10" creationId="{EFF498E6-2B61-8D3B-2196-17268FEA77DB}"/>
          </ac:spMkLst>
        </pc:spChg>
        <pc:spChg chg="mod">
          <ac:chgData name="Browne, Kristen (NIH/NIAID) [C]" userId="e995feab-4216-459f-aadd-e06a322113f9" providerId="ADAL" clId="{766A3E15-9353-4F1C-BE80-03BF378C8619}" dt="2024-06-06T21:39:38.054" v="20417" actId="20577"/>
          <ac:spMkLst>
            <pc:docMk/>
            <pc:sldMk cId="761723225" sldId="799"/>
            <ac:spMk id="13" creationId="{3A3B5BE9-E37B-AAE9-01ED-E9AEE647608E}"/>
          </ac:spMkLst>
        </pc:spChg>
        <pc:picChg chg="add del mod">
          <ac:chgData name="Browne, Kristen (NIH/NIAID) [C]" userId="e995feab-4216-459f-aadd-e06a322113f9" providerId="ADAL" clId="{766A3E15-9353-4F1C-BE80-03BF378C8619}" dt="2024-06-05T18:56:58.935" v="14206" actId="478"/>
          <ac:picMkLst>
            <pc:docMk/>
            <pc:sldMk cId="761723225" sldId="799"/>
            <ac:picMk id="3" creationId="{63468733-BF12-AF92-9C1F-B704DD734E53}"/>
          </ac:picMkLst>
        </pc:picChg>
        <pc:picChg chg="add mod">
          <ac:chgData name="Browne, Kristen (NIH/NIAID) [C]" userId="e995feab-4216-459f-aadd-e06a322113f9" providerId="ADAL" clId="{766A3E15-9353-4F1C-BE80-03BF378C8619}" dt="2024-06-06T16:19:24.936" v="14882" actId="1076"/>
          <ac:picMkLst>
            <pc:docMk/>
            <pc:sldMk cId="761723225" sldId="799"/>
            <ac:picMk id="7" creationId="{2E695EAE-10EE-BA7A-EAFB-F159515341CF}"/>
          </ac:picMkLst>
        </pc:picChg>
        <pc:picChg chg="add del mod">
          <ac:chgData name="Browne, Kristen (NIH/NIAID) [C]" userId="e995feab-4216-459f-aadd-e06a322113f9" providerId="ADAL" clId="{766A3E15-9353-4F1C-BE80-03BF378C8619}" dt="2024-06-06T16:20:42.249" v="14885" actId="478"/>
          <ac:picMkLst>
            <pc:docMk/>
            <pc:sldMk cId="761723225" sldId="799"/>
            <ac:picMk id="9" creationId="{FE9F631F-A494-4244-3F9E-568A1E81BF78}"/>
          </ac:picMkLst>
        </pc:picChg>
        <pc:picChg chg="add mod">
          <ac:chgData name="Browne, Kristen (NIH/NIAID) [C]" userId="e995feab-4216-459f-aadd-e06a322113f9" providerId="ADAL" clId="{766A3E15-9353-4F1C-BE80-03BF378C8619}" dt="2024-06-06T16:21:04.456" v="14889" actId="14100"/>
          <ac:picMkLst>
            <pc:docMk/>
            <pc:sldMk cId="761723225" sldId="799"/>
            <ac:picMk id="12" creationId="{4900FACE-152D-3967-F5E7-AD723823D0B1}"/>
          </ac:picMkLst>
        </pc:picChg>
        <pc:picChg chg="add del mod">
          <ac:chgData name="Browne, Kristen (NIH/NIAID) [C]" userId="e995feab-4216-459f-aadd-e06a322113f9" providerId="ADAL" clId="{766A3E15-9353-4F1C-BE80-03BF378C8619}" dt="2024-06-06T16:30:04.003" v="15248" actId="478"/>
          <ac:picMkLst>
            <pc:docMk/>
            <pc:sldMk cId="761723225" sldId="799"/>
            <ac:picMk id="15" creationId="{8DCA1234-870A-A083-DBCA-912535F0DC52}"/>
          </ac:picMkLst>
        </pc:picChg>
        <pc:picChg chg="add del mod">
          <ac:chgData name="Browne, Kristen (NIH/NIAID) [C]" userId="e995feab-4216-459f-aadd-e06a322113f9" providerId="ADAL" clId="{766A3E15-9353-4F1C-BE80-03BF378C8619}" dt="2024-06-06T17:44:57.817" v="15814" actId="478"/>
          <ac:picMkLst>
            <pc:docMk/>
            <pc:sldMk cId="761723225" sldId="799"/>
            <ac:picMk id="17" creationId="{7CDEE1CB-D3BC-6B70-3E56-BD00F5C08162}"/>
          </ac:picMkLst>
        </pc:picChg>
        <pc:picChg chg="del">
          <ac:chgData name="Browne, Kristen (NIH/NIAID) [C]" userId="e995feab-4216-459f-aadd-e06a322113f9" providerId="ADAL" clId="{766A3E15-9353-4F1C-BE80-03BF378C8619}" dt="2024-06-05T18:38:15.612" v="13312" actId="478"/>
          <ac:picMkLst>
            <pc:docMk/>
            <pc:sldMk cId="761723225" sldId="799"/>
            <ac:picMk id="18" creationId="{5B2563DF-34E1-9DC9-0C3E-774D3E8BB037}"/>
          </ac:picMkLst>
        </pc:picChg>
      </pc:sldChg>
      <pc:sldChg chg="addSp delSp modSp new del mod modClrScheme chgLayout">
        <pc:chgData name="Browne, Kristen (NIH/NIAID) [C]" userId="e995feab-4216-459f-aadd-e06a322113f9" providerId="ADAL" clId="{766A3E15-9353-4F1C-BE80-03BF378C8619}" dt="2024-06-05T17:43:28.897" v="8950" actId="47"/>
        <pc:sldMkLst>
          <pc:docMk/>
          <pc:sldMk cId="831232163" sldId="799"/>
        </pc:sldMkLst>
        <pc:spChg chg="del">
          <ac:chgData name="Browne, Kristen (NIH/NIAID) [C]" userId="e995feab-4216-459f-aadd-e06a322113f9" providerId="ADAL" clId="{766A3E15-9353-4F1C-BE80-03BF378C8619}" dt="2024-06-05T17:41:32.542" v="8852" actId="700"/>
          <ac:spMkLst>
            <pc:docMk/>
            <pc:sldMk cId="831232163" sldId="799"/>
            <ac:spMk id="2" creationId="{B90A0B10-D60B-3A77-8BA7-5D03700466B6}"/>
          </ac:spMkLst>
        </pc:spChg>
        <pc:spChg chg="del mod ord">
          <ac:chgData name="Browne, Kristen (NIH/NIAID) [C]" userId="e995feab-4216-459f-aadd-e06a322113f9" providerId="ADAL" clId="{766A3E15-9353-4F1C-BE80-03BF378C8619}" dt="2024-06-05T17:41:32.542" v="8852" actId="700"/>
          <ac:spMkLst>
            <pc:docMk/>
            <pc:sldMk cId="831232163" sldId="799"/>
            <ac:spMk id="3" creationId="{81EE9F42-5797-34A6-BC64-FCC9E079DAB7}"/>
          </ac:spMkLst>
        </pc:spChg>
        <pc:spChg chg="add del mod ord">
          <ac:chgData name="Browne, Kristen (NIH/NIAID) [C]" userId="e995feab-4216-459f-aadd-e06a322113f9" providerId="ADAL" clId="{766A3E15-9353-4F1C-BE80-03BF378C8619}" dt="2024-06-05T17:42:55.007" v="8920" actId="700"/>
          <ac:spMkLst>
            <pc:docMk/>
            <pc:sldMk cId="831232163" sldId="799"/>
            <ac:spMk id="4" creationId="{9DB103F3-A602-3386-20CF-E87175DCD7C5}"/>
          </ac:spMkLst>
        </pc:spChg>
        <pc:spChg chg="add del mod ord">
          <ac:chgData name="Browne, Kristen (NIH/NIAID) [C]" userId="e995feab-4216-459f-aadd-e06a322113f9" providerId="ADAL" clId="{766A3E15-9353-4F1C-BE80-03BF378C8619}" dt="2024-06-05T17:42:55.007" v="8920" actId="700"/>
          <ac:spMkLst>
            <pc:docMk/>
            <pc:sldMk cId="831232163" sldId="799"/>
            <ac:spMk id="5" creationId="{D24ECF00-2057-EB94-10B7-48B9967580CB}"/>
          </ac:spMkLst>
        </pc:spChg>
        <pc:spChg chg="add mod ord">
          <ac:chgData name="Browne, Kristen (NIH/NIAID) [C]" userId="e995feab-4216-459f-aadd-e06a322113f9" providerId="ADAL" clId="{766A3E15-9353-4F1C-BE80-03BF378C8619}" dt="2024-06-05T17:42:55.007" v="8920" actId="700"/>
          <ac:spMkLst>
            <pc:docMk/>
            <pc:sldMk cId="831232163" sldId="799"/>
            <ac:spMk id="6" creationId="{869DB933-39D5-782F-EFBE-2990AE74868E}"/>
          </ac:spMkLst>
        </pc:spChg>
        <pc:spChg chg="add mod ord">
          <ac:chgData name="Browne, Kristen (NIH/NIAID) [C]" userId="e995feab-4216-459f-aadd-e06a322113f9" providerId="ADAL" clId="{766A3E15-9353-4F1C-BE80-03BF378C8619}" dt="2024-06-05T17:43:16.988" v="8949" actId="20577"/>
          <ac:spMkLst>
            <pc:docMk/>
            <pc:sldMk cId="831232163" sldId="799"/>
            <ac:spMk id="7" creationId="{55408F16-C2EA-3DE3-1152-E8208995DBCB}"/>
          </ac:spMkLst>
        </pc:spChg>
      </pc:sldChg>
      <pc:sldChg chg="del">
        <pc:chgData name="Browne, Kristen (NIH/NIAID) [C]" userId="e995feab-4216-459f-aadd-e06a322113f9" providerId="ADAL" clId="{766A3E15-9353-4F1C-BE80-03BF378C8619}" dt="2024-06-05T15:13:44.254" v="2319" actId="47"/>
        <pc:sldMkLst>
          <pc:docMk/>
          <pc:sldMk cId="1196545812" sldId="799"/>
        </pc:sldMkLst>
      </pc:sldChg>
      <pc:sldChg chg="addSp delSp modSp new mod modClrScheme modAnim chgLayout modNotesTx">
        <pc:chgData name="Browne, Kristen (NIH/NIAID) [C]" userId="e995feab-4216-459f-aadd-e06a322113f9" providerId="ADAL" clId="{766A3E15-9353-4F1C-BE80-03BF378C8619}" dt="2024-06-18T19:18:00.080" v="41815" actId="255"/>
        <pc:sldMkLst>
          <pc:docMk/>
          <pc:sldMk cId="2276083497" sldId="800"/>
        </pc:sldMkLst>
        <pc:spChg chg="del mod ord">
          <ac:chgData name="Browne, Kristen (NIH/NIAID) [C]" userId="e995feab-4216-459f-aadd-e06a322113f9" providerId="ADAL" clId="{766A3E15-9353-4F1C-BE80-03BF378C8619}" dt="2024-06-06T16:36:46.370" v="15260" actId="700"/>
          <ac:spMkLst>
            <pc:docMk/>
            <pc:sldMk cId="2276083497" sldId="800"/>
            <ac:spMk id="2" creationId="{98A1FDC8-303E-ED9F-5B96-134401FBD727}"/>
          </ac:spMkLst>
        </pc:spChg>
        <pc:spChg chg="del">
          <ac:chgData name="Browne, Kristen (NIH/NIAID) [C]" userId="e995feab-4216-459f-aadd-e06a322113f9" providerId="ADAL" clId="{766A3E15-9353-4F1C-BE80-03BF378C8619}" dt="2024-06-06T16:36:30.235" v="15259"/>
          <ac:spMkLst>
            <pc:docMk/>
            <pc:sldMk cId="2276083497" sldId="800"/>
            <ac:spMk id="3" creationId="{FC678CA7-D008-BF33-B760-0B644972478B}"/>
          </ac:spMkLst>
        </pc:spChg>
        <pc:spChg chg="del mod ord">
          <ac:chgData name="Browne, Kristen (NIH/NIAID) [C]" userId="e995feab-4216-459f-aadd-e06a322113f9" providerId="ADAL" clId="{766A3E15-9353-4F1C-BE80-03BF378C8619}" dt="2024-06-06T16:36:46.370" v="15260" actId="700"/>
          <ac:spMkLst>
            <pc:docMk/>
            <pc:sldMk cId="2276083497" sldId="800"/>
            <ac:spMk id="4" creationId="{D15C0CB6-0C54-1821-5CDB-7D0FAB5447D4}"/>
          </ac:spMkLst>
        </pc:spChg>
        <pc:spChg chg="mod ord">
          <ac:chgData name="Browne, Kristen (NIH/NIAID) [C]" userId="e995feab-4216-459f-aadd-e06a322113f9" providerId="ADAL" clId="{766A3E15-9353-4F1C-BE80-03BF378C8619}" dt="2024-06-06T16:38:23.469" v="15288" actId="700"/>
          <ac:spMkLst>
            <pc:docMk/>
            <pc:sldMk cId="2276083497" sldId="800"/>
            <ac:spMk id="5" creationId="{1A8765F9-F11C-2632-2724-7E7210DE93D3}"/>
          </ac:spMkLst>
        </pc:spChg>
        <pc:spChg chg="mod ord">
          <ac:chgData name="Browne, Kristen (NIH/NIAID) [C]" userId="e995feab-4216-459f-aadd-e06a322113f9" providerId="ADAL" clId="{766A3E15-9353-4F1C-BE80-03BF378C8619}" dt="2024-06-06T16:38:23.469" v="15288" actId="700"/>
          <ac:spMkLst>
            <pc:docMk/>
            <pc:sldMk cId="2276083497" sldId="800"/>
            <ac:spMk id="6" creationId="{A5D11C37-16EF-4351-22D5-53476AFA49FB}"/>
          </ac:spMkLst>
        </pc:spChg>
        <pc:spChg chg="add mod ord">
          <ac:chgData name="Browne, Kristen (NIH/NIAID) [C]" userId="e995feab-4216-459f-aadd-e06a322113f9" providerId="ADAL" clId="{766A3E15-9353-4F1C-BE80-03BF378C8619}" dt="2024-06-06T21:46:14.354" v="20819" actId="1076"/>
          <ac:spMkLst>
            <pc:docMk/>
            <pc:sldMk cId="2276083497" sldId="800"/>
            <ac:spMk id="8" creationId="{9094988C-190F-F03C-5F64-A2DD790BF934}"/>
          </ac:spMkLst>
        </pc:spChg>
        <pc:spChg chg="add del mod ord">
          <ac:chgData name="Browne, Kristen (NIH/NIAID) [C]" userId="e995feab-4216-459f-aadd-e06a322113f9" providerId="ADAL" clId="{766A3E15-9353-4F1C-BE80-03BF378C8619}" dt="2024-06-06T16:38:23.469" v="15288" actId="700"/>
          <ac:spMkLst>
            <pc:docMk/>
            <pc:sldMk cId="2276083497" sldId="800"/>
            <ac:spMk id="9" creationId="{D6BC21E2-CEC8-11D0-6FD7-383CEAADB5BD}"/>
          </ac:spMkLst>
        </pc:spChg>
        <pc:spChg chg="add del mod ord">
          <ac:chgData name="Browne, Kristen (NIH/NIAID) [C]" userId="e995feab-4216-459f-aadd-e06a322113f9" providerId="ADAL" clId="{766A3E15-9353-4F1C-BE80-03BF378C8619}" dt="2024-06-06T16:38:23.469" v="15288" actId="700"/>
          <ac:spMkLst>
            <pc:docMk/>
            <pc:sldMk cId="2276083497" sldId="800"/>
            <ac:spMk id="10" creationId="{17BB4931-D178-1552-1BA4-2F35D126813E}"/>
          </ac:spMkLst>
        </pc:spChg>
        <pc:spChg chg="add del mod ord">
          <ac:chgData name="Browne, Kristen (NIH/NIAID) [C]" userId="e995feab-4216-459f-aadd-e06a322113f9" providerId="ADAL" clId="{766A3E15-9353-4F1C-BE80-03BF378C8619}" dt="2024-06-06T16:38:23.469" v="15288" actId="700"/>
          <ac:spMkLst>
            <pc:docMk/>
            <pc:sldMk cId="2276083497" sldId="800"/>
            <ac:spMk id="11" creationId="{4A21DA2E-C9FA-A6BB-4B55-D92333535BEF}"/>
          </ac:spMkLst>
        </pc:spChg>
        <pc:spChg chg="add del mod">
          <ac:chgData name="Browne, Kristen (NIH/NIAID) [C]" userId="e995feab-4216-459f-aadd-e06a322113f9" providerId="ADAL" clId="{766A3E15-9353-4F1C-BE80-03BF378C8619}" dt="2024-06-06T16:37:18.763" v="15283" actId="478"/>
          <ac:spMkLst>
            <pc:docMk/>
            <pc:sldMk cId="2276083497" sldId="800"/>
            <ac:spMk id="13" creationId="{F3D9EAF8-8529-9A00-3C16-2CA0BCF1542B}"/>
          </ac:spMkLst>
        </pc:spChg>
        <pc:spChg chg="add mod ord">
          <ac:chgData name="Browne, Kristen (NIH/NIAID) [C]" userId="e995feab-4216-459f-aadd-e06a322113f9" providerId="ADAL" clId="{766A3E15-9353-4F1C-BE80-03BF378C8619}" dt="2024-06-18T19:18:00.080" v="41815" actId="255"/>
          <ac:spMkLst>
            <pc:docMk/>
            <pc:sldMk cId="2276083497" sldId="800"/>
            <ac:spMk id="18" creationId="{F1CDCB04-1BF6-C6F5-B488-43427225FD39}"/>
          </ac:spMkLst>
        </pc:spChg>
        <pc:spChg chg="add del mod ord">
          <ac:chgData name="Browne, Kristen (NIH/NIAID) [C]" userId="e995feab-4216-459f-aadd-e06a322113f9" providerId="ADAL" clId="{766A3E15-9353-4F1C-BE80-03BF378C8619}" dt="2024-06-06T16:40:20.272" v="15304" actId="478"/>
          <ac:spMkLst>
            <pc:docMk/>
            <pc:sldMk cId="2276083497" sldId="800"/>
            <ac:spMk id="19" creationId="{2635EE6F-AC84-2055-26D7-DE450E6408F1}"/>
          </ac:spMkLst>
        </pc:spChg>
        <pc:spChg chg="add mod">
          <ac:chgData name="Browne, Kristen (NIH/NIAID) [C]" userId="e995feab-4216-459f-aadd-e06a322113f9" providerId="ADAL" clId="{766A3E15-9353-4F1C-BE80-03BF378C8619}" dt="2024-06-18T19:17:49.678" v="41812" actId="1076"/>
          <ac:spMkLst>
            <pc:docMk/>
            <pc:sldMk cId="2276083497" sldId="800"/>
            <ac:spMk id="22" creationId="{43F86C9F-355D-DE33-B084-47A2294E3D6E}"/>
          </ac:spMkLst>
        </pc:spChg>
        <pc:spChg chg="add mod">
          <ac:chgData name="Browne, Kristen (NIH/NIAID) [C]" userId="e995feab-4216-459f-aadd-e06a322113f9" providerId="ADAL" clId="{766A3E15-9353-4F1C-BE80-03BF378C8619}" dt="2024-06-06T21:48:08.901" v="20965" actId="20577"/>
          <ac:spMkLst>
            <pc:docMk/>
            <pc:sldMk cId="2276083497" sldId="800"/>
            <ac:spMk id="29" creationId="{C1D975DC-980B-423C-D49E-8E7880B64B90}"/>
          </ac:spMkLst>
        </pc:spChg>
        <pc:spChg chg="add mod">
          <ac:chgData name="Browne, Kristen (NIH/NIAID) [C]" userId="e995feab-4216-459f-aadd-e06a322113f9" providerId="ADAL" clId="{766A3E15-9353-4F1C-BE80-03BF378C8619}" dt="2024-06-06T21:46:24.298" v="20821" actId="1076"/>
          <ac:spMkLst>
            <pc:docMk/>
            <pc:sldMk cId="2276083497" sldId="800"/>
            <ac:spMk id="32" creationId="{5B577874-624E-95B8-F588-B0804E532246}"/>
          </ac:spMkLst>
        </pc:spChg>
        <pc:spChg chg="add mod">
          <ac:chgData name="Browne, Kristen (NIH/NIAID) [C]" userId="e995feab-4216-459f-aadd-e06a322113f9" providerId="ADAL" clId="{766A3E15-9353-4F1C-BE80-03BF378C8619}" dt="2024-06-06T21:45:04.529" v="20805" actId="207"/>
          <ac:spMkLst>
            <pc:docMk/>
            <pc:sldMk cId="2276083497" sldId="800"/>
            <ac:spMk id="33" creationId="{F25937D8-B8F9-916A-C5FC-EC009D118A62}"/>
          </ac:spMkLst>
        </pc:spChg>
        <pc:spChg chg="add mod">
          <ac:chgData name="Browne, Kristen (NIH/NIAID) [C]" userId="e995feab-4216-459f-aadd-e06a322113f9" providerId="ADAL" clId="{766A3E15-9353-4F1C-BE80-03BF378C8619}" dt="2024-06-06T21:45:09.961" v="20806" actId="207"/>
          <ac:spMkLst>
            <pc:docMk/>
            <pc:sldMk cId="2276083497" sldId="800"/>
            <ac:spMk id="34" creationId="{0A54C9FA-98B0-9DF4-DB21-748E5626F21A}"/>
          </ac:spMkLst>
        </pc:spChg>
        <pc:spChg chg="add mod">
          <ac:chgData name="Browne, Kristen (NIH/NIAID) [C]" userId="e995feab-4216-459f-aadd-e06a322113f9" providerId="ADAL" clId="{766A3E15-9353-4F1C-BE80-03BF378C8619}" dt="2024-06-06T21:45:04.529" v="20805" actId="207"/>
          <ac:spMkLst>
            <pc:docMk/>
            <pc:sldMk cId="2276083497" sldId="800"/>
            <ac:spMk id="35" creationId="{CA6C6006-1330-2DF2-2270-B8FEB2B80130}"/>
          </ac:spMkLst>
        </pc:spChg>
        <pc:spChg chg="add mod">
          <ac:chgData name="Browne, Kristen (NIH/NIAID) [C]" userId="e995feab-4216-459f-aadd-e06a322113f9" providerId="ADAL" clId="{766A3E15-9353-4F1C-BE80-03BF378C8619}" dt="2024-06-06T21:45:09.961" v="20806" actId="207"/>
          <ac:spMkLst>
            <pc:docMk/>
            <pc:sldMk cId="2276083497" sldId="800"/>
            <ac:spMk id="36" creationId="{0A533AB1-1D8A-4E3C-2A16-49B065E748A1}"/>
          </ac:spMkLst>
        </pc:spChg>
        <pc:spChg chg="add mod">
          <ac:chgData name="Browne, Kristen (NIH/NIAID) [C]" userId="e995feab-4216-459f-aadd-e06a322113f9" providerId="ADAL" clId="{766A3E15-9353-4F1C-BE80-03BF378C8619}" dt="2024-06-06T21:45:04.529" v="20805" actId="207"/>
          <ac:spMkLst>
            <pc:docMk/>
            <pc:sldMk cId="2276083497" sldId="800"/>
            <ac:spMk id="37" creationId="{8D51D201-1E1D-F782-97FC-508604E3061C}"/>
          </ac:spMkLst>
        </pc:spChg>
        <pc:spChg chg="add mod">
          <ac:chgData name="Browne, Kristen (NIH/NIAID) [C]" userId="e995feab-4216-459f-aadd-e06a322113f9" providerId="ADAL" clId="{766A3E15-9353-4F1C-BE80-03BF378C8619}" dt="2024-06-06T21:45:09.961" v="20806" actId="207"/>
          <ac:spMkLst>
            <pc:docMk/>
            <pc:sldMk cId="2276083497" sldId="800"/>
            <ac:spMk id="38" creationId="{E186C8C6-7D9B-F3B0-CE40-2F7919F3543F}"/>
          </ac:spMkLst>
        </pc:spChg>
        <pc:spChg chg="add mod">
          <ac:chgData name="Browne, Kristen (NIH/NIAID) [C]" userId="e995feab-4216-459f-aadd-e06a322113f9" providerId="ADAL" clId="{766A3E15-9353-4F1C-BE80-03BF378C8619}" dt="2024-06-06T21:45:04.529" v="20805" actId="207"/>
          <ac:spMkLst>
            <pc:docMk/>
            <pc:sldMk cId="2276083497" sldId="800"/>
            <ac:spMk id="39" creationId="{6C0D5DE0-09D0-E502-45A1-F48CA9BFC097}"/>
          </ac:spMkLst>
        </pc:spChg>
        <pc:spChg chg="add del mod">
          <ac:chgData name="Browne, Kristen (NIH/NIAID) [C]" userId="e995feab-4216-459f-aadd-e06a322113f9" providerId="ADAL" clId="{766A3E15-9353-4F1C-BE80-03BF378C8619}" dt="2024-06-06T18:02:52.179" v="16558"/>
          <ac:spMkLst>
            <pc:docMk/>
            <pc:sldMk cId="2276083497" sldId="800"/>
            <ac:spMk id="41" creationId="{F6E693D3-BECE-F275-0CEF-F5D50DA650BD}"/>
          </ac:spMkLst>
        </pc:spChg>
        <pc:grpChg chg="add mod">
          <ac:chgData name="Browne, Kristen (NIH/NIAID) [C]" userId="e995feab-4216-459f-aadd-e06a322113f9" providerId="ADAL" clId="{766A3E15-9353-4F1C-BE80-03BF378C8619}" dt="2024-06-06T17:54:00.395" v="16401" actId="1076"/>
          <ac:grpSpMkLst>
            <pc:docMk/>
            <pc:sldMk cId="2276083497" sldId="800"/>
            <ac:grpSpMk id="40" creationId="{4D7C5CF5-3639-21A6-A14C-4FFB02D5907B}"/>
          </ac:grpSpMkLst>
        </pc:grpChg>
        <pc:picChg chg="add del mod ord">
          <ac:chgData name="Browne, Kristen (NIH/NIAID) [C]" userId="e995feab-4216-459f-aadd-e06a322113f9" providerId="ADAL" clId="{766A3E15-9353-4F1C-BE80-03BF378C8619}" dt="2024-06-06T16:37:16.613" v="15281" actId="478"/>
          <ac:picMkLst>
            <pc:docMk/>
            <pc:sldMk cId="2276083497" sldId="800"/>
            <ac:picMk id="7" creationId="{643D9902-F2F7-64E3-CB67-8475FA7589FB}"/>
          </ac:picMkLst>
        </pc:picChg>
        <pc:picChg chg="add del mod">
          <ac:chgData name="Browne, Kristen (NIH/NIAID) [C]" userId="e995feab-4216-459f-aadd-e06a322113f9" providerId="ADAL" clId="{766A3E15-9353-4F1C-BE80-03BF378C8619}" dt="2024-06-06T17:10:58.349" v="15362" actId="478"/>
          <ac:picMkLst>
            <pc:docMk/>
            <pc:sldMk cId="2276083497" sldId="800"/>
            <ac:picMk id="15" creationId="{D64F75E8-B65C-9B6F-2D9B-639ACA5A0A6D}"/>
          </ac:picMkLst>
        </pc:picChg>
        <pc:picChg chg="add del mod">
          <ac:chgData name="Browne, Kristen (NIH/NIAID) [C]" userId="e995feab-4216-459f-aadd-e06a322113f9" providerId="ADAL" clId="{766A3E15-9353-4F1C-BE80-03BF378C8619}" dt="2024-06-06T16:38:17.440" v="15287" actId="931"/>
          <ac:picMkLst>
            <pc:docMk/>
            <pc:sldMk cId="2276083497" sldId="800"/>
            <ac:picMk id="17" creationId="{FA7B7739-4374-FB41-EAB4-EE52949658D0}"/>
          </ac:picMkLst>
        </pc:picChg>
        <pc:picChg chg="add del mod ord">
          <ac:chgData name="Browne, Kristen (NIH/NIAID) [C]" userId="e995feab-4216-459f-aadd-e06a322113f9" providerId="ADAL" clId="{766A3E15-9353-4F1C-BE80-03BF378C8619}" dt="2024-06-06T17:19:23.981" v="15371" actId="478"/>
          <ac:picMkLst>
            <pc:docMk/>
            <pc:sldMk cId="2276083497" sldId="800"/>
            <ac:picMk id="21" creationId="{3A250B7F-3AE7-2840-39A8-EAFDAA0B6768}"/>
          </ac:picMkLst>
        </pc:picChg>
        <pc:picChg chg="add del mod">
          <ac:chgData name="Browne, Kristen (NIH/NIAID) [C]" userId="e995feab-4216-459f-aadd-e06a322113f9" providerId="ADAL" clId="{766A3E15-9353-4F1C-BE80-03BF378C8619}" dt="2024-06-06T17:15:21.676" v="15367" actId="478"/>
          <ac:picMkLst>
            <pc:docMk/>
            <pc:sldMk cId="2276083497" sldId="800"/>
            <ac:picMk id="24" creationId="{AD3493A1-7F1C-D7AF-4821-BC76BDCAA08E}"/>
          </ac:picMkLst>
        </pc:picChg>
        <pc:picChg chg="add del mod modCrop">
          <ac:chgData name="Browne, Kristen (NIH/NIAID) [C]" userId="e995feab-4216-459f-aadd-e06a322113f9" providerId="ADAL" clId="{766A3E15-9353-4F1C-BE80-03BF378C8619}" dt="2024-06-06T17:39:11.439" v="15507" actId="478"/>
          <ac:picMkLst>
            <pc:docMk/>
            <pc:sldMk cId="2276083497" sldId="800"/>
            <ac:picMk id="26" creationId="{48FAA6E1-FEED-E645-57E9-624EEDECBEC3}"/>
          </ac:picMkLst>
        </pc:picChg>
        <pc:picChg chg="add mod modCrop">
          <ac:chgData name="Browne, Kristen (NIH/NIAID) [C]" userId="e995feab-4216-459f-aadd-e06a322113f9" providerId="ADAL" clId="{766A3E15-9353-4F1C-BE80-03BF378C8619}" dt="2024-06-06T17:53:54.391" v="16399" actId="164"/>
          <ac:picMkLst>
            <pc:docMk/>
            <pc:sldMk cId="2276083497" sldId="800"/>
            <ac:picMk id="28" creationId="{78466152-6831-9EF6-D760-C401D20D31DC}"/>
          </ac:picMkLst>
        </pc:picChg>
        <pc:picChg chg="add mod">
          <ac:chgData name="Browne, Kristen (NIH/NIAID) [C]" userId="e995feab-4216-459f-aadd-e06a322113f9" providerId="ADAL" clId="{766A3E15-9353-4F1C-BE80-03BF378C8619}" dt="2024-06-06T21:46:24.298" v="20821" actId="1076"/>
          <ac:picMkLst>
            <pc:docMk/>
            <pc:sldMk cId="2276083497" sldId="800"/>
            <ac:picMk id="31" creationId="{183F3479-B232-A559-7BED-04AC34409487}"/>
          </ac:picMkLst>
        </pc:picChg>
      </pc:sldChg>
      <pc:sldChg chg="addSp delSp modSp add mod ord modNotesTx">
        <pc:chgData name="Browne, Kristen (NIH/NIAID) [C]" userId="e995feab-4216-459f-aadd-e06a322113f9" providerId="ADAL" clId="{766A3E15-9353-4F1C-BE80-03BF378C8619}" dt="2024-06-11T14:28:38.055" v="36970" actId="20577"/>
        <pc:sldMkLst>
          <pc:docMk/>
          <pc:sldMk cId="257558805" sldId="801"/>
        </pc:sldMkLst>
        <pc:spChg chg="add mod">
          <ac:chgData name="Browne, Kristen (NIH/NIAID) [C]" userId="e995feab-4216-459f-aadd-e06a322113f9" providerId="ADAL" clId="{766A3E15-9353-4F1C-BE80-03BF378C8619}" dt="2024-06-06T18:18:02.858" v="18212"/>
          <ac:spMkLst>
            <pc:docMk/>
            <pc:sldMk cId="257558805" sldId="801"/>
            <ac:spMk id="2" creationId="{B40F67A4-5EC2-0F40-AA22-129806917099}"/>
          </ac:spMkLst>
        </pc:spChg>
        <pc:spChg chg="add mod">
          <ac:chgData name="Browne, Kristen (NIH/NIAID) [C]" userId="e995feab-4216-459f-aadd-e06a322113f9" providerId="ADAL" clId="{766A3E15-9353-4F1C-BE80-03BF378C8619}" dt="2024-06-06T19:32:07.318" v="19407" actId="1076"/>
          <ac:spMkLst>
            <pc:docMk/>
            <pc:sldMk cId="257558805" sldId="801"/>
            <ac:spMk id="5" creationId="{D0CC5170-5D62-F27F-377C-D52DE2202576}"/>
          </ac:spMkLst>
        </pc:spChg>
        <pc:spChg chg="mod">
          <ac:chgData name="Browne, Kristen (NIH/NIAID) [C]" userId="e995feab-4216-459f-aadd-e06a322113f9" providerId="ADAL" clId="{766A3E15-9353-4F1C-BE80-03BF378C8619}" dt="2024-06-06T18:33:54.763" v="18674" actId="20577"/>
          <ac:spMkLst>
            <pc:docMk/>
            <pc:sldMk cId="257558805" sldId="801"/>
            <ac:spMk id="6" creationId="{D4E61F94-07F4-9FDC-46E0-8931BF746332}"/>
          </ac:spMkLst>
        </pc:spChg>
        <pc:spChg chg="add mod">
          <ac:chgData name="Browne, Kristen (NIH/NIAID) [C]" userId="e995feab-4216-459f-aadd-e06a322113f9" providerId="ADAL" clId="{766A3E15-9353-4F1C-BE80-03BF378C8619}" dt="2024-06-06T19:31:55.694" v="19405" actId="255"/>
          <ac:spMkLst>
            <pc:docMk/>
            <pc:sldMk cId="257558805" sldId="801"/>
            <ac:spMk id="9" creationId="{F0AAF3BC-AFF7-F406-AB0E-630EAB1D59DA}"/>
          </ac:spMkLst>
        </pc:spChg>
        <pc:spChg chg="mod">
          <ac:chgData name="Browne, Kristen (NIH/NIAID) [C]" userId="e995feab-4216-459f-aadd-e06a322113f9" providerId="ADAL" clId="{766A3E15-9353-4F1C-BE80-03BF378C8619}" dt="2024-06-06T18:03:15.470" v="16625" actId="20577"/>
          <ac:spMkLst>
            <pc:docMk/>
            <pc:sldMk cId="257558805" sldId="801"/>
            <ac:spMk id="10" creationId="{EFF498E6-2B61-8D3B-2196-17268FEA77DB}"/>
          </ac:spMkLst>
        </pc:spChg>
        <pc:spChg chg="add mod">
          <ac:chgData name="Browne, Kristen (NIH/NIAID) [C]" userId="e995feab-4216-459f-aadd-e06a322113f9" providerId="ADAL" clId="{766A3E15-9353-4F1C-BE80-03BF378C8619}" dt="2024-06-06T19:31:00.533" v="19346" actId="1076"/>
          <ac:spMkLst>
            <pc:docMk/>
            <pc:sldMk cId="257558805" sldId="801"/>
            <ac:spMk id="11" creationId="{88AA110A-8F2B-1354-D341-45324606950E}"/>
          </ac:spMkLst>
        </pc:spChg>
        <pc:spChg chg="mod">
          <ac:chgData name="Browne, Kristen (NIH/NIAID) [C]" userId="e995feab-4216-459f-aadd-e06a322113f9" providerId="ADAL" clId="{766A3E15-9353-4F1C-BE80-03BF378C8619}" dt="2024-06-06T19:10:00.986" v="19113" actId="20577"/>
          <ac:spMkLst>
            <pc:docMk/>
            <pc:sldMk cId="257558805" sldId="801"/>
            <ac:spMk id="13" creationId="{3A3B5BE9-E37B-AAE9-01ED-E9AEE647608E}"/>
          </ac:spMkLst>
        </pc:spChg>
        <pc:spChg chg="add mod">
          <ac:chgData name="Browne, Kristen (NIH/NIAID) [C]" userId="e995feab-4216-459f-aadd-e06a322113f9" providerId="ADAL" clId="{766A3E15-9353-4F1C-BE80-03BF378C8619}" dt="2024-06-06T19:30:54.441" v="19345" actId="207"/>
          <ac:spMkLst>
            <pc:docMk/>
            <pc:sldMk cId="257558805" sldId="801"/>
            <ac:spMk id="14" creationId="{5DA0FD37-9D54-014F-1627-4EB7DDA51751}"/>
          </ac:spMkLst>
        </pc:spChg>
        <pc:spChg chg="add mod">
          <ac:chgData name="Browne, Kristen (NIH/NIAID) [C]" userId="e995feab-4216-459f-aadd-e06a322113f9" providerId="ADAL" clId="{766A3E15-9353-4F1C-BE80-03BF378C8619}" dt="2024-06-06T19:31:46.873" v="19403" actId="255"/>
          <ac:spMkLst>
            <pc:docMk/>
            <pc:sldMk cId="257558805" sldId="801"/>
            <ac:spMk id="15" creationId="{5B19F0D3-856C-C0F2-2248-CBBA0BDBE03D}"/>
          </ac:spMkLst>
        </pc:spChg>
        <pc:spChg chg="add mod">
          <ac:chgData name="Browne, Kristen (NIH/NIAID) [C]" userId="e995feab-4216-459f-aadd-e06a322113f9" providerId="ADAL" clId="{766A3E15-9353-4F1C-BE80-03BF378C8619}" dt="2024-06-06T19:31:18.358" v="19359" actId="20577"/>
          <ac:spMkLst>
            <pc:docMk/>
            <pc:sldMk cId="257558805" sldId="801"/>
            <ac:spMk id="16" creationId="{6233729C-F60E-B0EA-3E8D-B9EDA2C85602}"/>
          </ac:spMkLst>
        </pc:spChg>
        <pc:spChg chg="add del mod">
          <ac:chgData name="Browne, Kristen (NIH/NIAID) [C]" userId="e995feab-4216-459f-aadd-e06a322113f9" providerId="ADAL" clId="{766A3E15-9353-4F1C-BE80-03BF378C8619}" dt="2024-06-06T19:31:25.108" v="19363"/>
          <ac:spMkLst>
            <pc:docMk/>
            <pc:sldMk cId="257558805" sldId="801"/>
            <ac:spMk id="17" creationId="{1F734AB2-17C8-35F0-AA97-3655F499DEC4}"/>
          </ac:spMkLst>
        </pc:spChg>
        <pc:spChg chg="add del mod">
          <ac:chgData name="Browne, Kristen (NIH/NIAID) [C]" userId="e995feab-4216-459f-aadd-e06a322113f9" providerId="ADAL" clId="{766A3E15-9353-4F1C-BE80-03BF378C8619}" dt="2024-06-06T19:31:25.108" v="19363"/>
          <ac:spMkLst>
            <pc:docMk/>
            <pc:sldMk cId="257558805" sldId="801"/>
            <ac:spMk id="18" creationId="{BAFCF4A1-521C-ED64-8CD6-B04B31590973}"/>
          </ac:spMkLst>
        </pc:spChg>
        <pc:picChg chg="del">
          <ac:chgData name="Browne, Kristen (NIH/NIAID) [C]" userId="e995feab-4216-459f-aadd-e06a322113f9" providerId="ADAL" clId="{766A3E15-9353-4F1C-BE80-03BF378C8619}" dt="2024-06-06T18:17:10.978" v="18210" actId="478"/>
          <ac:picMkLst>
            <pc:docMk/>
            <pc:sldMk cId="257558805" sldId="801"/>
            <ac:picMk id="7" creationId="{2E695EAE-10EE-BA7A-EAFB-F159515341CF}"/>
          </ac:picMkLst>
        </pc:picChg>
        <pc:picChg chg="del">
          <ac:chgData name="Browne, Kristen (NIH/NIAID) [C]" userId="e995feab-4216-459f-aadd-e06a322113f9" providerId="ADAL" clId="{766A3E15-9353-4F1C-BE80-03BF378C8619}" dt="2024-06-06T18:17:09.846" v="18209" actId="478"/>
          <ac:picMkLst>
            <pc:docMk/>
            <pc:sldMk cId="257558805" sldId="801"/>
            <ac:picMk id="12" creationId="{4900FACE-152D-3967-F5E7-AD723823D0B1}"/>
          </ac:picMkLst>
        </pc:picChg>
        <pc:picChg chg="add mod">
          <ac:chgData name="Browne, Kristen (NIH/NIAID) [C]" userId="e995feab-4216-459f-aadd-e06a322113f9" providerId="ADAL" clId="{766A3E15-9353-4F1C-BE80-03BF378C8619}" dt="2024-06-06T19:29:52.252" v="19275" actId="1076"/>
          <ac:picMkLst>
            <pc:docMk/>
            <pc:sldMk cId="257558805" sldId="801"/>
            <ac:picMk id="2050" creationId="{DA2C07CC-865D-577E-71A1-62B9C6BC24F6}"/>
          </ac:picMkLst>
        </pc:picChg>
      </pc:sldChg>
      <pc:sldChg chg="addSp modSp new del mod">
        <pc:chgData name="Browne, Kristen (NIH/NIAID) [C]" userId="e995feab-4216-459f-aadd-e06a322113f9" providerId="ADAL" clId="{766A3E15-9353-4F1C-BE80-03BF378C8619}" dt="2024-06-06T17:50:40.315" v="16229" actId="47"/>
        <pc:sldMkLst>
          <pc:docMk/>
          <pc:sldMk cId="2919340701" sldId="801"/>
        </pc:sldMkLst>
        <pc:spChg chg="mod">
          <ac:chgData name="Browne, Kristen (NIH/NIAID) [C]" userId="e995feab-4216-459f-aadd-e06a322113f9" providerId="ADAL" clId="{766A3E15-9353-4F1C-BE80-03BF378C8619}" dt="2024-06-06T17:44:12.665" v="15656" actId="20577"/>
          <ac:spMkLst>
            <pc:docMk/>
            <pc:sldMk cId="2919340701" sldId="801"/>
            <ac:spMk id="2" creationId="{E54B10EB-B8D7-7828-8DC5-405741DCACC8}"/>
          </ac:spMkLst>
        </pc:spChg>
        <pc:spChg chg="mod">
          <ac:chgData name="Browne, Kristen (NIH/NIAID) [C]" userId="e995feab-4216-459f-aadd-e06a322113f9" providerId="ADAL" clId="{766A3E15-9353-4F1C-BE80-03BF378C8619}" dt="2024-06-06T17:44:46.069" v="15812" actId="20577"/>
          <ac:spMkLst>
            <pc:docMk/>
            <pc:sldMk cId="2919340701" sldId="801"/>
            <ac:spMk id="3" creationId="{F4DDD08B-14C2-B0B3-539D-9A02C8C92279}"/>
          </ac:spMkLst>
        </pc:spChg>
        <pc:picChg chg="add mod">
          <ac:chgData name="Browne, Kristen (NIH/NIAID) [C]" userId="e995feab-4216-459f-aadd-e06a322113f9" providerId="ADAL" clId="{766A3E15-9353-4F1C-BE80-03BF378C8619}" dt="2024-06-06T17:44:09.539" v="15655" actId="1076"/>
          <ac:picMkLst>
            <pc:docMk/>
            <pc:sldMk cId="2919340701" sldId="801"/>
            <ac:picMk id="7" creationId="{D1A6D4D5-9146-6E92-6D5B-5DE954043E8D}"/>
          </ac:picMkLst>
        </pc:picChg>
      </pc:sldChg>
      <pc:sldChg chg="addSp delSp modSp add mod ord modClrScheme delAnim modAnim chgLayout modNotesTx">
        <pc:chgData name="Browne, Kristen (NIH/NIAID) [C]" userId="e995feab-4216-459f-aadd-e06a322113f9" providerId="ADAL" clId="{766A3E15-9353-4F1C-BE80-03BF378C8619}" dt="2024-06-11T14:30:18.740" v="37425" actId="20577"/>
        <pc:sldMkLst>
          <pc:docMk/>
          <pc:sldMk cId="1276593393" sldId="802"/>
        </pc:sldMkLst>
        <pc:spChg chg="add del mod ord">
          <ac:chgData name="Browne, Kristen (NIH/NIAID) [C]" userId="e995feab-4216-459f-aadd-e06a322113f9" providerId="ADAL" clId="{766A3E15-9353-4F1C-BE80-03BF378C8619}" dt="2024-06-06T18:35:58.022" v="18696" actId="700"/>
          <ac:spMkLst>
            <pc:docMk/>
            <pc:sldMk cId="1276593393" sldId="802"/>
            <ac:spMk id="2" creationId="{3819264D-9202-7523-FC55-EAB4FA863BF5}"/>
          </ac:spMkLst>
        </pc:spChg>
        <pc:spChg chg="add del mod ord">
          <ac:chgData name="Browne, Kristen (NIH/NIAID) [C]" userId="e995feab-4216-459f-aadd-e06a322113f9" providerId="ADAL" clId="{766A3E15-9353-4F1C-BE80-03BF378C8619}" dt="2024-06-06T18:35:58.022" v="18696" actId="700"/>
          <ac:spMkLst>
            <pc:docMk/>
            <pc:sldMk cId="1276593393" sldId="802"/>
            <ac:spMk id="3" creationId="{FE9004A2-F651-0975-11B8-62EB53646F73}"/>
          </ac:spMkLst>
        </pc:spChg>
        <pc:spChg chg="add del mod ord">
          <ac:chgData name="Browne, Kristen (NIH/NIAID) [C]" userId="e995feab-4216-459f-aadd-e06a322113f9" providerId="ADAL" clId="{766A3E15-9353-4F1C-BE80-03BF378C8619}" dt="2024-06-06T18:35:58.022" v="18696" actId="700"/>
          <ac:spMkLst>
            <pc:docMk/>
            <pc:sldMk cId="1276593393" sldId="802"/>
            <ac:spMk id="4" creationId="{80225DEC-CEF6-0035-0BF9-ACD8A4BA2449}"/>
          </ac:spMkLst>
        </pc:spChg>
        <pc:spChg chg="del mod ord">
          <ac:chgData name="Browne, Kristen (NIH/NIAID) [C]" userId="e995feab-4216-459f-aadd-e06a322113f9" providerId="ADAL" clId="{766A3E15-9353-4F1C-BE80-03BF378C8619}" dt="2024-06-06T20:42:39.426" v="19642" actId="478"/>
          <ac:spMkLst>
            <pc:docMk/>
            <pc:sldMk cId="1276593393" sldId="802"/>
            <ac:spMk id="5" creationId="{1A8765F9-F11C-2632-2724-7E7210DE93D3}"/>
          </ac:spMkLst>
        </pc:spChg>
        <pc:spChg chg="mod ord">
          <ac:chgData name="Browne, Kristen (NIH/NIAID) [C]" userId="e995feab-4216-459f-aadd-e06a322113f9" providerId="ADAL" clId="{766A3E15-9353-4F1C-BE80-03BF378C8619}" dt="2024-06-06T18:36:36.789" v="18698" actId="700"/>
          <ac:spMkLst>
            <pc:docMk/>
            <pc:sldMk cId="1276593393" sldId="802"/>
            <ac:spMk id="6" creationId="{A5D11C37-16EF-4351-22D5-53476AFA49FB}"/>
          </ac:spMkLst>
        </pc:spChg>
        <pc:spChg chg="add del mod ord">
          <ac:chgData name="Browne, Kristen (NIH/NIAID) [C]" userId="e995feab-4216-459f-aadd-e06a322113f9" providerId="ADAL" clId="{766A3E15-9353-4F1C-BE80-03BF378C8619}" dt="2024-06-06T18:36:21.172" v="18697" actId="700"/>
          <ac:spMkLst>
            <pc:docMk/>
            <pc:sldMk cId="1276593393" sldId="802"/>
            <ac:spMk id="7" creationId="{CF206986-DFD4-2876-3546-F3CB1419F033}"/>
          </ac:spMkLst>
        </pc:spChg>
        <pc:spChg chg="mod ord">
          <ac:chgData name="Browne, Kristen (NIH/NIAID) [C]" userId="e995feab-4216-459f-aadd-e06a322113f9" providerId="ADAL" clId="{766A3E15-9353-4F1C-BE80-03BF378C8619}" dt="2024-06-06T18:45:24.148" v="18800" actId="14100"/>
          <ac:spMkLst>
            <pc:docMk/>
            <pc:sldMk cId="1276593393" sldId="802"/>
            <ac:spMk id="8" creationId="{9094988C-190F-F03C-5F64-A2DD790BF934}"/>
          </ac:spMkLst>
        </pc:spChg>
        <pc:spChg chg="add del mod ord">
          <ac:chgData name="Browne, Kristen (NIH/NIAID) [C]" userId="e995feab-4216-459f-aadd-e06a322113f9" providerId="ADAL" clId="{766A3E15-9353-4F1C-BE80-03BF378C8619}" dt="2024-06-06T18:36:36.789" v="18698" actId="700"/>
          <ac:spMkLst>
            <pc:docMk/>
            <pc:sldMk cId="1276593393" sldId="802"/>
            <ac:spMk id="9" creationId="{8B770D0B-A105-8C05-239D-B72B98D7E5AB}"/>
          </ac:spMkLst>
        </pc:spChg>
        <pc:spChg chg="add del mod ord">
          <ac:chgData name="Browne, Kristen (NIH/NIAID) [C]" userId="e995feab-4216-459f-aadd-e06a322113f9" providerId="ADAL" clId="{766A3E15-9353-4F1C-BE80-03BF378C8619}" dt="2024-06-06T18:36:36.789" v="18698" actId="700"/>
          <ac:spMkLst>
            <pc:docMk/>
            <pc:sldMk cId="1276593393" sldId="802"/>
            <ac:spMk id="10" creationId="{49FA0EB2-A043-3FB7-6D9E-7C720CFEDA66}"/>
          </ac:spMkLst>
        </pc:spChg>
        <pc:spChg chg="add del mod ord">
          <ac:chgData name="Browne, Kristen (NIH/NIAID) [C]" userId="e995feab-4216-459f-aadd-e06a322113f9" providerId="ADAL" clId="{766A3E15-9353-4F1C-BE80-03BF378C8619}" dt="2024-06-06T18:36:36.789" v="18698" actId="700"/>
          <ac:spMkLst>
            <pc:docMk/>
            <pc:sldMk cId="1276593393" sldId="802"/>
            <ac:spMk id="11" creationId="{E781CF65-8B5B-1695-E1D8-F3F2FDB00675}"/>
          </ac:spMkLst>
        </pc:spChg>
        <pc:spChg chg="add del mod ord">
          <ac:chgData name="Browne, Kristen (NIH/NIAID) [C]" userId="e995feab-4216-459f-aadd-e06a322113f9" providerId="ADAL" clId="{766A3E15-9353-4F1C-BE80-03BF378C8619}" dt="2024-06-06T18:37:36.610" v="18707" actId="478"/>
          <ac:spMkLst>
            <pc:docMk/>
            <pc:sldMk cId="1276593393" sldId="802"/>
            <ac:spMk id="12" creationId="{74688A9D-1966-61FA-06A0-171DDC89BDFE}"/>
          </ac:spMkLst>
        </pc:spChg>
        <pc:spChg chg="add mod topLvl">
          <ac:chgData name="Browne, Kristen (NIH/NIAID) [C]" userId="e995feab-4216-459f-aadd-e06a322113f9" providerId="ADAL" clId="{766A3E15-9353-4F1C-BE80-03BF378C8619}" dt="2024-06-06T20:53:44.733" v="19909" actId="164"/>
          <ac:spMkLst>
            <pc:docMk/>
            <pc:sldMk cId="1276593393" sldId="802"/>
            <ac:spMk id="16" creationId="{0D7054BF-AF6B-CA3C-1742-D1A774856052}"/>
          </ac:spMkLst>
        </pc:spChg>
        <pc:spChg chg="add del mod">
          <ac:chgData name="Browne, Kristen (NIH/NIAID) [C]" userId="e995feab-4216-459f-aadd-e06a322113f9" providerId="ADAL" clId="{766A3E15-9353-4F1C-BE80-03BF378C8619}" dt="2024-06-06T19:25:19.387" v="19237" actId="478"/>
          <ac:spMkLst>
            <pc:docMk/>
            <pc:sldMk cId="1276593393" sldId="802"/>
            <ac:spMk id="17" creationId="{30E6B3F2-E6E5-8962-E46E-9B9FB1D6A3BE}"/>
          </ac:spMkLst>
        </pc:spChg>
        <pc:spChg chg="mod ord">
          <ac:chgData name="Browne, Kristen (NIH/NIAID) [C]" userId="e995feab-4216-459f-aadd-e06a322113f9" providerId="ADAL" clId="{766A3E15-9353-4F1C-BE80-03BF378C8619}" dt="2024-06-06T18:37:02.451" v="18706" actId="114"/>
          <ac:spMkLst>
            <pc:docMk/>
            <pc:sldMk cId="1276593393" sldId="802"/>
            <ac:spMk id="18" creationId="{F1CDCB04-1BF6-C6F5-B488-43427225FD39}"/>
          </ac:spMkLst>
        </pc:spChg>
        <pc:spChg chg="add mod">
          <ac:chgData name="Browne, Kristen (NIH/NIAID) [C]" userId="e995feab-4216-459f-aadd-e06a322113f9" providerId="ADAL" clId="{766A3E15-9353-4F1C-BE80-03BF378C8619}" dt="2024-06-06T20:53:33.772" v="19907" actId="165"/>
          <ac:spMkLst>
            <pc:docMk/>
            <pc:sldMk cId="1276593393" sldId="802"/>
            <ac:spMk id="21" creationId="{1A354D0B-BAFA-9C9B-9DC2-56C6B1919329}"/>
          </ac:spMkLst>
        </pc:spChg>
        <pc:spChg chg="del">
          <ac:chgData name="Browne, Kristen (NIH/NIAID) [C]" userId="e995feab-4216-459f-aadd-e06a322113f9" providerId="ADAL" clId="{766A3E15-9353-4F1C-BE80-03BF378C8619}" dt="2024-06-06T18:35:13.456" v="18688" actId="478"/>
          <ac:spMkLst>
            <pc:docMk/>
            <pc:sldMk cId="1276593393" sldId="802"/>
            <ac:spMk id="22" creationId="{43F86C9F-355D-DE33-B084-47A2294E3D6E}"/>
          </ac:spMkLst>
        </pc:spChg>
        <pc:spChg chg="add mod topLvl">
          <ac:chgData name="Browne, Kristen (NIH/NIAID) [C]" userId="e995feab-4216-459f-aadd-e06a322113f9" providerId="ADAL" clId="{766A3E15-9353-4F1C-BE80-03BF378C8619}" dt="2024-06-06T20:53:33.772" v="19907" actId="165"/>
          <ac:spMkLst>
            <pc:docMk/>
            <pc:sldMk cId="1276593393" sldId="802"/>
            <ac:spMk id="23" creationId="{9F658B28-0E91-3A99-83FB-3573DDE978B4}"/>
          </ac:spMkLst>
        </pc:spChg>
        <pc:spChg chg="add del mod">
          <ac:chgData name="Browne, Kristen (NIH/NIAID) [C]" userId="e995feab-4216-459f-aadd-e06a322113f9" providerId="ADAL" clId="{766A3E15-9353-4F1C-BE80-03BF378C8619}" dt="2024-06-06T20:36:59.911" v="19532" actId="478"/>
          <ac:spMkLst>
            <pc:docMk/>
            <pc:sldMk cId="1276593393" sldId="802"/>
            <ac:spMk id="25" creationId="{112B2992-9C95-84BE-A0B6-B5594C68ABED}"/>
          </ac:spMkLst>
        </pc:spChg>
        <pc:spChg chg="add del mod">
          <ac:chgData name="Browne, Kristen (NIH/NIAID) [C]" userId="e995feab-4216-459f-aadd-e06a322113f9" providerId="ADAL" clId="{766A3E15-9353-4F1C-BE80-03BF378C8619}" dt="2024-06-06T18:53:19.638" v="18907"/>
          <ac:spMkLst>
            <pc:docMk/>
            <pc:sldMk cId="1276593393" sldId="802"/>
            <ac:spMk id="26" creationId="{E00D1DA1-D5BD-C312-1B8F-3980FCB7F99F}"/>
          </ac:spMkLst>
        </pc:spChg>
        <pc:spChg chg="add del mod topLvl">
          <ac:chgData name="Browne, Kristen (NIH/NIAID) [C]" userId="e995feab-4216-459f-aadd-e06a322113f9" providerId="ADAL" clId="{766A3E15-9353-4F1C-BE80-03BF378C8619}" dt="2024-06-06T20:36:59.911" v="19532" actId="478"/>
          <ac:spMkLst>
            <pc:docMk/>
            <pc:sldMk cId="1276593393" sldId="802"/>
            <ac:spMk id="27" creationId="{F4A1EDA7-0E46-F947-AE58-67C35AECE649}"/>
          </ac:spMkLst>
        </pc:spChg>
        <pc:spChg chg="del">
          <ac:chgData name="Browne, Kristen (NIH/NIAID) [C]" userId="e995feab-4216-459f-aadd-e06a322113f9" providerId="ADAL" clId="{766A3E15-9353-4F1C-BE80-03BF378C8619}" dt="2024-06-06T18:18:11.904" v="18217" actId="478"/>
          <ac:spMkLst>
            <pc:docMk/>
            <pc:sldMk cId="1276593393" sldId="802"/>
            <ac:spMk id="29" creationId="{C1D975DC-980B-423C-D49E-8E7880B64B90}"/>
          </ac:spMkLst>
        </pc:spChg>
        <pc:spChg chg="del mod">
          <ac:chgData name="Browne, Kristen (NIH/NIAID) [C]" userId="e995feab-4216-459f-aadd-e06a322113f9" providerId="ADAL" clId="{766A3E15-9353-4F1C-BE80-03BF378C8619}" dt="2024-06-06T18:35:15.743" v="18690" actId="478"/>
          <ac:spMkLst>
            <pc:docMk/>
            <pc:sldMk cId="1276593393" sldId="802"/>
            <ac:spMk id="32" creationId="{5B577874-624E-95B8-F588-B0804E532246}"/>
          </ac:spMkLst>
        </pc:spChg>
        <pc:spChg chg="add mod">
          <ac:chgData name="Browne, Kristen (NIH/NIAID) [C]" userId="e995feab-4216-459f-aadd-e06a322113f9" providerId="ADAL" clId="{766A3E15-9353-4F1C-BE80-03BF378C8619}" dt="2024-06-06T20:53:33.772" v="19907" actId="165"/>
          <ac:spMkLst>
            <pc:docMk/>
            <pc:sldMk cId="1276593393" sldId="802"/>
            <ac:spMk id="42" creationId="{399EF7A2-95B6-C4AA-3300-893DECC44529}"/>
          </ac:spMkLst>
        </pc:spChg>
        <pc:spChg chg="del mod">
          <ac:chgData name="Browne, Kristen (NIH/NIAID) [C]" userId="e995feab-4216-459f-aadd-e06a322113f9" providerId="ADAL" clId="{766A3E15-9353-4F1C-BE80-03BF378C8619}" dt="2024-06-06T18:55:26.222" v="19014" actId="478"/>
          <ac:spMkLst>
            <pc:docMk/>
            <pc:sldMk cId="1276593393" sldId="802"/>
            <ac:spMk id="49" creationId="{474EC878-99C8-771E-0EB4-0EAE479C78EF}"/>
          </ac:spMkLst>
        </pc:spChg>
        <pc:spChg chg="del mod">
          <ac:chgData name="Browne, Kristen (NIH/NIAID) [C]" userId="e995feab-4216-459f-aadd-e06a322113f9" providerId="ADAL" clId="{766A3E15-9353-4F1C-BE80-03BF378C8619}" dt="2024-06-06T18:55:21.546" v="19011" actId="478"/>
          <ac:spMkLst>
            <pc:docMk/>
            <pc:sldMk cId="1276593393" sldId="802"/>
            <ac:spMk id="51" creationId="{A5EB4436-501B-85F9-4083-EB4D9242E8ED}"/>
          </ac:spMkLst>
        </pc:spChg>
        <pc:spChg chg="mod">
          <ac:chgData name="Browne, Kristen (NIH/NIAID) [C]" userId="e995feab-4216-459f-aadd-e06a322113f9" providerId="ADAL" clId="{766A3E15-9353-4F1C-BE80-03BF378C8619}" dt="2024-06-06T20:53:33.772" v="19907" actId="165"/>
          <ac:spMkLst>
            <pc:docMk/>
            <pc:sldMk cId="1276593393" sldId="802"/>
            <ac:spMk id="54" creationId="{A27BCAB7-575A-28A1-131B-65BBF0046C18}"/>
          </ac:spMkLst>
        </pc:spChg>
        <pc:spChg chg="del mod">
          <ac:chgData name="Browne, Kristen (NIH/NIAID) [C]" userId="e995feab-4216-459f-aadd-e06a322113f9" providerId="ADAL" clId="{766A3E15-9353-4F1C-BE80-03BF378C8619}" dt="2024-06-06T18:55:23.295" v="19012" actId="478"/>
          <ac:spMkLst>
            <pc:docMk/>
            <pc:sldMk cId="1276593393" sldId="802"/>
            <ac:spMk id="56" creationId="{F5CB755E-C60A-F733-9782-D88A20FBDF32}"/>
          </ac:spMkLst>
        </pc:spChg>
        <pc:spChg chg="del mod">
          <ac:chgData name="Browne, Kristen (NIH/NIAID) [C]" userId="e995feab-4216-459f-aadd-e06a322113f9" providerId="ADAL" clId="{766A3E15-9353-4F1C-BE80-03BF378C8619}" dt="2024-06-06T18:55:31.600" v="19016" actId="478"/>
          <ac:spMkLst>
            <pc:docMk/>
            <pc:sldMk cId="1276593393" sldId="802"/>
            <ac:spMk id="58" creationId="{8244372B-8D03-F326-A715-7D7FA5089705}"/>
          </ac:spMkLst>
        </pc:spChg>
        <pc:spChg chg="add mod topLvl">
          <ac:chgData name="Browne, Kristen (NIH/NIAID) [C]" userId="e995feab-4216-459f-aadd-e06a322113f9" providerId="ADAL" clId="{766A3E15-9353-4F1C-BE80-03BF378C8619}" dt="2024-06-06T20:53:44.733" v="19909" actId="164"/>
          <ac:spMkLst>
            <pc:docMk/>
            <pc:sldMk cId="1276593393" sldId="802"/>
            <ac:spMk id="59" creationId="{25EAFD7A-4A56-646C-3F1A-0F80C568B7B3}"/>
          </ac:spMkLst>
        </pc:spChg>
        <pc:spChg chg="add mod topLvl">
          <ac:chgData name="Browne, Kristen (NIH/NIAID) [C]" userId="e995feab-4216-459f-aadd-e06a322113f9" providerId="ADAL" clId="{766A3E15-9353-4F1C-BE80-03BF378C8619}" dt="2024-06-06T20:53:44.733" v="19909" actId="164"/>
          <ac:spMkLst>
            <pc:docMk/>
            <pc:sldMk cId="1276593393" sldId="802"/>
            <ac:spMk id="60" creationId="{85512302-4FAE-540D-091A-308195E4F12E}"/>
          </ac:spMkLst>
        </pc:spChg>
        <pc:spChg chg="add mod">
          <ac:chgData name="Browne, Kristen (NIH/NIAID) [C]" userId="e995feab-4216-459f-aadd-e06a322113f9" providerId="ADAL" clId="{766A3E15-9353-4F1C-BE80-03BF378C8619}" dt="2024-06-06T20:53:33.772" v="19907" actId="165"/>
          <ac:spMkLst>
            <pc:docMk/>
            <pc:sldMk cId="1276593393" sldId="802"/>
            <ac:spMk id="67" creationId="{C0E8B575-39AF-C9F3-2184-008DB07B1F4B}"/>
          </ac:spMkLst>
        </pc:spChg>
        <pc:spChg chg="add mod topLvl">
          <ac:chgData name="Browne, Kristen (NIH/NIAID) [C]" userId="e995feab-4216-459f-aadd-e06a322113f9" providerId="ADAL" clId="{766A3E15-9353-4F1C-BE80-03BF378C8619}" dt="2024-06-06T20:53:33.772" v="19907" actId="165"/>
          <ac:spMkLst>
            <pc:docMk/>
            <pc:sldMk cId="1276593393" sldId="802"/>
            <ac:spMk id="68" creationId="{4C9C7B8F-311E-A5AA-CB3F-AAA7709FF277}"/>
          </ac:spMkLst>
        </pc:spChg>
        <pc:grpChg chg="del">
          <ac:chgData name="Browne, Kristen (NIH/NIAID) [C]" userId="e995feab-4216-459f-aadd-e06a322113f9" providerId="ADAL" clId="{766A3E15-9353-4F1C-BE80-03BF378C8619}" dt="2024-06-06T18:18:09.412" v="18216" actId="478"/>
          <ac:grpSpMkLst>
            <pc:docMk/>
            <pc:sldMk cId="1276593393" sldId="802"/>
            <ac:grpSpMk id="40" creationId="{4D7C5CF5-3639-21A6-A14C-4FFB02D5907B}"/>
          </ac:grpSpMkLst>
        </pc:grpChg>
        <pc:grpChg chg="add mod topLvl">
          <ac:chgData name="Browne, Kristen (NIH/NIAID) [C]" userId="e995feab-4216-459f-aadd-e06a322113f9" providerId="ADAL" clId="{766A3E15-9353-4F1C-BE80-03BF378C8619}" dt="2024-06-06T20:53:33.772" v="19907" actId="165"/>
          <ac:grpSpMkLst>
            <pc:docMk/>
            <pc:sldMk cId="1276593393" sldId="802"/>
            <ac:grpSpMk id="43" creationId="{D4A01137-1DEC-014E-19E4-CFDFD4BBC338}"/>
          </ac:grpSpMkLst>
        </pc:grpChg>
        <pc:grpChg chg="add mod topLvl">
          <ac:chgData name="Browne, Kristen (NIH/NIAID) [C]" userId="e995feab-4216-459f-aadd-e06a322113f9" providerId="ADAL" clId="{766A3E15-9353-4F1C-BE80-03BF378C8619}" dt="2024-06-06T20:53:33.772" v="19907" actId="165"/>
          <ac:grpSpMkLst>
            <pc:docMk/>
            <pc:sldMk cId="1276593393" sldId="802"/>
            <ac:grpSpMk id="44" creationId="{5D94DBFE-4D41-B5B5-7F77-EBED8E62AF02}"/>
          </ac:grpSpMkLst>
        </pc:grpChg>
        <pc:grpChg chg="add del mod topLvl">
          <ac:chgData name="Browne, Kristen (NIH/NIAID) [C]" userId="e995feab-4216-459f-aadd-e06a322113f9" providerId="ADAL" clId="{766A3E15-9353-4F1C-BE80-03BF378C8619}" dt="2024-06-06T20:36:59.911" v="19532" actId="478"/>
          <ac:grpSpMkLst>
            <pc:docMk/>
            <pc:sldMk cId="1276593393" sldId="802"/>
            <ac:grpSpMk id="45" creationId="{92FD559F-D165-FDD1-DA5B-F9778A657C27}"/>
          </ac:grpSpMkLst>
        </pc:grpChg>
        <pc:grpChg chg="add del mod">
          <ac:chgData name="Browne, Kristen (NIH/NIAID) [C]" userId="e995feab-4216-459f-aadd-e06a322113f9" providerId="ADAL" clId="{766A3E15-9353-4F1C-BE80-03BF378C8619}" dt="2024-06-06T18:57:11.700" v="19110" actId="165"/>
          <ac:grpSpMkLst>
            <pc:docMk/>
            <pc:sldMk cId="1276593393" sldId="802"/>
            <ac:grpSpMk id="46" creationId="{7C5A7793-37DC-EB7D-12CA-E85FE0431280}"/>
          </ac:grpSpMkLst>
        </pc:grpChg>
        <pc:grpChg chg="add del mod">
          <ac:chgData name="Browne, Kristen (NIH/NIAID) [C]" userId="e995feab-4216-459f-aadd-e06a322113f9" providerId="ADAL" clId="{766A3E15-9353-4F1C-BE80-03BF378C8619}" dt="2024-06-06T18:55:34.357" v="19017" actId="478"/>
          <ac:grpSpMkLst>
            <pc:docMk/>
            <pc:sldMk cId="1276593393" sldId="802"/>
            <ac:grpSpMk id="47" creationId="{9E1096BA-A366-F7D5-EECD-955EF32A7FB3}"/>
          </ac:grpSpMkLst>
        </pc:grpChg>
        <pc:grpChg chg="del mod">
          <ac:chgData name="Browne, Kristen (NIH/NIAID) [C]" userId="e995feab-4216-459f-aadd-e06a322113f9" providerId="ADAL" clId="{766A3E15-9353-4F1C-BE80-03BF378C8619}" dt="2024-06-06T18:55:31.600" v="19016" actId="478"/>
          <ac:grpSpMkLst>
            <pc:docMk/>
            <pc:sldMk cId="1276593393" sldId="802"/>
            <ac:grpSpMk id="48" creationId="{FB6CE907-9762-77B5-66C4-246801D92179}"/>
          </ac:grpSpMkLst>
        </pc:grpChg>
        <pc:grpChg chg="del mod">
          <ac:chgData name="Browne, Kristen (NIH/NIAID) [C]" userId="e995feab-4216-459f-aadd-e06a322113f9" providerId="ADAL" clId="{766A3E15-9353-4F1C-BE80-03BF378C8619}" dt="2024-06-06T18:55:23.295" v="19012" actId="478"/>
          <ac:grpSpMkLst>
            <pc:docMk/>
            <pc:sldMk cId="1276593393" sldId="802"/>
            <ac:grpSpMk id="50" creationId="{68E1D12F-85F6-53C9-78B8-8AA811A6366D}"/>
          </ac:grpSpMkLst>
        </pc:grpChg>
        <pc:grpChg chg="mod topLvl">
          <ac:chgData name="Browne, Kristen (NIH/NIAID) [C]" userId="e995feab-4216-459f-aadd-e06a322113f9" providerId="ADAL" clId="{766A3E15-9353-4F1C-BE80-03BF378C8619}" dt="2024-06-06T20:53:44.733" v="19909" actId="164"/>
          <ac:grpSpMkLst>
            <pc:docMk/>
            <pc:sldMk cId="1276593393" sldId="802"/>
            <ac:grpSpMk id="52" creationId="{ED1CA3F0-CB3B-BF5C-E382-C408EA2FEDFE}"/>
          </ac:grpSpMkLst>
        </pc:grpChg>
        <pc:grpChg chg="add del mod">
          <ac:chgData name="Browne, Kristen (NIH/NIAID) [C]" userId="e995feab-4216-459f-aadd-e06a322113f9" providerId="ADAL" clId="{766A3E15-9353-4F1C-BE80-03BF378C8619}" dt="2024-06-06T20:53:33.772" v="19907" actId="165"/>
          <ac:grpSpMkLst>
            <pc:docMk/>
            <pc:sldMk cId="1276593393" sldId="802"/>
            <ac:grpSpMk id="61" creationId="{F7434A43-4570-29F2-62B2-1C295EEA8376}"/>
          </ac:grpSpMkLst>
        </pc:grpChg>
        <pc:grpChg chg="add mod">
          <ac:chgData name="Browne, Kristen (NIH/NIAID) [C]" userId="e995feab-4216-459f-aadd-e06a322113f9" providerId="ADAL" clId="{766A3E15-9353-4F1C-BE80-03BF378C8619}" dt="2024-06-06T20:53:44.733" v="19909" actId="164"/>
          <ac:grpSpMkLst>
            <pc:docMk/>
            <pc:sldMk cId="1276593393" sldId="802"/>
            <ac:grpSpMk id="71" creationId="{D7E34A8E-3676-C6F7-F715-BE736EA8983A}"/>
          </ac:grpSpMkLst>
        </pc:grpChg>
        <pc:picChg chg="add mod topLvl">
          <ac:chgData name="Browne, Kristen (NIH/NIAID) [C]" userId="e995feab-4216-459f-aadd-e06a322113f9" providerId="ADAL" clId="{766A3E15-9353-4F1C-BE80-03BF378C8619}" dt="2024-06-06T20:53:44.733" v="19909" actId="164"/>
          <ac:picMkLst>
            <pc:docMk/>
            <pc:sldMk cId="1276593393" sldId="802"/>
            <ac:picMk id="14" creationId="{AD7382EA-37E9-8F49-8507-BCADE19330B8}"/>
          </ac:picMkLst>
        </pc:picChg>
        <pc:picChg chg="add mod">
          <ac:chgData name="Browne, Kristen (NIH/NIAID) [C]" userId="e995feab-4216-459f-aadd-e06a322113f9" providerId="ADAL" clId="{766A3E15-9353-4F1C-BE80-03BF378C8619}" dt="2024-06-06T20:53:33.772" v="19907" actId="165"/>
          <ac:picMkLst>
            <pc:docMk/>
            <pc:sldMk cId="1276593393" sldId="802"/>
            <ac:picMk id="20" creationId="{8F32DE9D-C882-8DB6-5FEF-5370D7C45EE1}"/>
          </ac:picMkLst>
        </pc:picChg>
        <pc:picChg chg="add del mod">
          <ac:chgData name="Browne, Kristen (NIH/NIAID) [C]" userId="e995feab-4216-459f-aadd-e06a322113f9" providerId="ADAL" clId="{766A3E15-9353-4F1C-BE80-03BF378C8619}" dt="2024-06-06T20:36:59.911" v="19532" actId="478"/>
          <ac:picMkLst>
            <pc:docMk/>
            <pc:sldMk cId="1276593393" sldId="802"/>
            <ac:picMk id="24" creationId="{E41246F9-B817-E8D2-17EC-6E86191B5CA9}"/>
          </ac:picMkLst>
        </pc:picChg>
        <pc:picChg chg="add mod">
          <ac:chgData name="Browne, Kristen (NIH/NIAID) [C]" userId="e995feab-4216-459f-aadd-e06a322113f9" providerId="ADAL" clId="{766A3E15-9353-4F1C-BE80-03BF378C8619}" dt="2024-06-06T20:53:33.772" v="19907" actId="165"/>
          <ac:picMkLst>
            <pc:docMk/>
            <pc:sldMk cId="1276593393" sldId="802"/>
            <ac:picMk id="30" creationId="{268BA37A-4CD0-D4B6-7CDC-812CC5097ADA}"/>
          </ac:picMkLst>
        </pc:picChg>
        <pc:picChg chg="del">
          <ac:chgData name="Browne, Kristen (NIH/NIAID) [C]" userId="e995feab-4216-459f-aadd-e06a322113f9" providerId="ADAL" clId="{766A3E15-9353-4F1C-BE80-03BF378C8619}" dt="2024-06-06T18:35:16.550" v="18691" actId="478"/>
          <ac:picMkLst>
            <pc:docMk/>
            <pc:sldMk cId="1276593393" sldId="802"/>
            <ac:picMk id="31" creationId="{183F3479-B232-A559-7BED-04AC34409487}"/>
          </ac:picMkLst>
        </pc:picChg>
        <pc:picChg chg="add del mod">
          <ac:chgData name="Browne, Kristen (NIH/NIAID) [C]" userId="e995feab-4216-459f-aadd-e06a322113f9" providerId="ADAL" clId="{766A3E15-9353-4F1C-BE80-03BF378C8619}" dt="2024-06-06T18:53:49.900" v="18916"/>
          <ac:picMkLst>
            <pc:docMk/>
            <pc:sldMk cId="1276593393" sldId="802"/>
            <ac:picMk id="41" creationId="{1BE51EDB-505D-9DB1-AC54-FE559A07B855}"/>
          </ac:picMkLst>
        </pc:picChg>
        <pc:picChg chg="mod">
          <ac:chgData name="Browne, Kristen (NIH/NIAID) [C]" userId="e995feab-4216-459f-aadd-e06a322113f9" providerId="ADAL" clId="{766A3E15-9353-4F1C-BE80-03BF378C8619}" dt="2024-06-06T20:53:33.772" v="19907" actId="165"/>
          <ac:picMkLst>
            <pc:docMk/>
            <pc:sldMk cId="1276593393" sldId="802"/>
            <ac:picMk id="53" creationId="{F3ED39F8-7681-05DE-D0C4-4A5D3B7D2732}"/>
          </ac:picMkLst>
        </pc:picChg>
        <pc:picChg chg="del mod">
          <ac:chgData name="Browne, Kristen (NIH/NIAID) [C]" userId="e995feab-4216-459f-aadd-e06a322113f9" providerId="ADAL" clId="{766A3E15-9353-4F1C-BE80-03BF378C8619}" dt="2024-06-06T18:55:28.630" v="19015" actId="478"/>
          <ac:picMkLst>
            <pc:docMk/>
            <pc:sldMk cId="1276593393" sldId="802"/>
            <ac:picMk id="55" creationId="{CD158C62-FB86-C140-2576-50AA6F6B122C}"/>
          </ac:picMkLst>
        </pc:picChg>
        <pc:picChg chg="del mod topLvl">
          <ac:chgData name="Browne, Kristen (NIH/NIAID) [C]" userId="e995feab-4216-459f-aadd-e06a322113f9" providerId="ADAL" clId="{766A3E15-9353-4F1C-BE80-03BF378C8619}" dt="2024-06-06T18:55:34.357" v="19017" actId="478"/>
          <ac:picMkLst>
            <pc:docMk/>
            <pc:sldMk cId="1276593393" sldId="802"/>
            <ac:picMk id="57" creationId="{C4827770-278F-32A5-EB63-71C875B33817}"/>
          </ac:picMkLst>
        </pc:picChg>
        <pc:picChg chg="add del mod">
          <ac:chgData name="Browne, Kristen (NIH/NIAID) [C]" userId="e995feab-4216-459f-aadd-e06a322113f9" providerId="ADAL" clId="{766A3E15-9353-4F1C-BE80-03BF378C8619}" dt="2024-06-06T19:13:53.374" v="19122" actId="478"/>
          <ac:picMkLst>
            <pc:docMk/>
            <pc:sldMk cId="1276593393" sldId="802"/>
            <ac:picMk id="63" creationId="{127ED971-5C7E-18B8-CC1D-906B2D0D2CF6}"/>
          </ac:picMkLst>
        </pc:picChg>
        <pc:picChg chg="add del mod">
          <ac:chgData name="Browne, Kristen (NIH/NIAID) [C]" userId="e995feab-4216-459f-aadd-e06a322113f9" providerId="ADAL" clId="{766A3E15-9353-4F1C-BE80-03BF378C8619}" dt="2024-06-06T19:25:13.407" v="19235" actId="478"/>
          <ac:picMkLst>
            <pc:docMk/>
            <pc:sldMk cId="1276593393" sldId="802"/>
            <ac:picMk id="65" creationId="{6C207EE0-929C-0FF0-E953-699B5DE7B64F}"/>
          </ac:picMkLst>
        </pc:picChg>
        <pc:picChg chg="add mod">
          <ac:chgData name="Browne, Kristen (NIH/NIAID) [C]" userId="e995feab-4216-459f-aadd-e06a322113f9" providerId="ADAL" clId="{766A3E15-9353-4F1C-BE80-03BF378C8619}" dt="2024-06-06T20:53:33.772" v="19907" actId="165"/>
          <ac:picMkLst>
            <pc:docMk/>
            <pc:sldMk cId="1276593393" sldId="802"/>
            <ac:picMk id="66" creationId="{33F78460-0D47-CE51-E964-CFB4AC9C1ACC}"/>
          </ac:picMkLst>
        </pc:picChg>
        <pc:picChg chg="add mod">
          <ac:chgData name="Browne, Kristen (NIH/NIAID) [C]" userId="e995feab-4216-459f-aadd-e06a322113f9" providerId="ADAL" clId="{766A3E15-9353-4F1C-BE80-03BF378C8619}" dt="2024-06-06T20:53:44.733" v="19909" actId="164"/>
          <ac:picMkLst>
            <pc:docMk/>
            <pc:sldMk cId="1276593393" sldId="802"/>
            <ac:picMk id="70" creationId="{BA19BC07-8D25-6C81-458B-122889F6905C}"/>
          </ac:picMkLst>
        </pc:picChg>
      </pc:sldChg>
      <pc:sldChg chg="addSp delSp modSp add del mod modAnim modNotesTx">
        <pc:chgData name="Browne, Kristen (NIH/NIAID) [C]" userId="e995feab-4216-459f-aadd-e06a322113f9" providerId="ADAL" clId="{766A3E15-9353-4F1C-BE80-03BF378C8619}" dt="2024-06-18T19:19:16.174" v="41816" actId="47"/>
        <pc:sldMkLst>
          <pc:docMk/>
          <pc:sldMk cId="290580776" sldId="803"/>
        </pc:sldMkLst>
        <pc:spChg chg="add del mod">
          <ac:chgData name="Browne, Kristen (NIH/NIAID) [C]" userId="e995feab-4216-459f-aadd-e06a322113f9" providerId="ADAL" clId="{766A3E15-9353-4F1C-BE80-03BF378C8619}" dt="2024-06-06T19:20:13.407" v="19132" actId="21"/>
          <ac:spMkLst>
            <pc:docMk/>
            <pc:sldMk cId="290580776" sldId="803"/>
            <ac:spMk id="3" creationId="{480FC0C2-1E2C-770A-0E7C-B1F8B1B6C511}"/>
          </ac:spMkLst>
        </pc:spChg>
        <pc:spChg chg="add del mod">
          <ac:chgData name="Browne, Kristen (NIH/NIAID) [C]" userId="e995feab-4216-459f-aadd-e06a322113f9" providerId="ADAL" clId="{766A3E15-9353-4F1C-BE80-03BF378C8619}" dt="2024-06-06T19:20:31.052" v="19137" actId="478"/>
          <ac:spMkLst>
            <pc:docMk/>
            <pc:sldMk cId="290580776" sldId="803"/>
            <ac:spMk id="7" creationId="{774EACAB-B754-598B-F8DF-8ACF567368C1}"/>
          </ac:spMkLst>
        </pc:spChg>
        <pc:spChg chg="add del">
          <ac:chgData name="Browne, Kristen (NIH/NIAID) [C]" userId="e995feab-4216-459f-aadd-e06a322113f9" providerId="ADAL" clId="{766A3E15-9353-4F1C-BE80-03BF378C8619}" dt="2024-06-06T19:20:13.407" v="19132" actId="21"/>
          <ac:spMkLst>
            <pc:docMk/>
            <pc:sldMk cId="290580776" sldId="803"/>
            <ac:spMk id="8" creationId="{9094988C-190F-F03C-5F64-A2DD790BF934}"/>
          </ac:spMkLst>
        </pc:spChg>
        <pc:spChg chg="add del mod">
          <ac:chgData name="Browne, Kristen (NIH/NIAID) [C]" userId="e995feab-4216-459f-aadd-e06a322113f9" providerId="ADAL" clId="{766A3E15-9353-4F1C-BE80-03BF378C8619}" dt="2024-06-06T20:51:01.454" v="19737" actId="478"/>
          <ac:spMkLst>
            <pc:docMk/>
            <pc:sldMk cId="290580776" sldId="803"/>
            <ac:spMk id="9" creationId="{1E206106-CDCA-5146-7F38-4B7C26FEE53A}"/>
          </ac:spMkLst>
        </pc:spChg>
        <pc:spChg chg="add mod">
          <ac:chgData name="Browne, Kristen (NIH/NIAID) [C]" userId="e995feab-4216-459f-aadd-e06a322113f9" providerId="ADAL" clId="{766A3E15-9353-4F1C-BE80-03BF378C8619}" dt="2024-06-06T20:52:07.490" v="19824" actId="14100"/>
          <ac:spMkLst>
            <pc:docMk/>
            <pc:sldMk cId="290580776" sldId="803"/>
            <ac:spMk id="10" creationId="{D7440858-4853-DAAB-7EF0-D9EC4ABE2529}"/>
          </ac:spMkLst>
        </pc:spChg>
        <pc:spChg chg="add del">
          <ac:chgData name="Browne, Kristen (NIH/NIAID) [C]" userId="e995feab-4216-459f-aadd-e06a322113f9" providerId="ADAL" clId="{766A3E15-9353-4F1C-BE80-03BF378C8619}" dt="2024-06-06T19:20:24.923" v="19134" actId="21"/>
          <ac:spMkLst>
            <pc:docMk/>
            <pc:sldMk cId="290580776" sldId="803"/>
            <ac:spMk id="17" creationId="{30E6B3F2-E6E5-8962-E46E-9B9FB1D6A3BE}"/>
          </ac:spMkLst>
        </pc:spChg>
        <pc:spChg chg="del mod">
          <ac:chgData name="Browne, Kristen (NIH/NIAID) [C]" userId="e995feab-4216-459f-aadd-e06a322113f9" providerId="ADAL" clId="{766A3E15-9353-4F1C-BE80-03BF378C8619}" dt="2024-06-06T19:20:28.278" v="19136" actId="478"/>
          <ac:spMkLst>
            <pc:docMk/>
            <pc:sldMk cId="290580776" sldId="803"/>
            <ac:spMk id="18" creationId="{F1CDCB04-1BF6-C6F5-B488-43427225FD39}"/>
          </ac:spMkLst>
        </pc:spChg>
        <pc:grpChg chg="del mod">
          <ac:chgData name="Browne, Kristen (NIH/NIAID) [C]" userId="e995feab-4216-459f-aadd-e06a322113f9" providerId="ADAL" clId="{766A3E15-9353-4F1C-BE80-03BF378C8619}" dt="2024-06-06T19:20:34.585" v="19139" actId="478"/>
          <ac:grpSpMkLst>
            <pc:docMk/>
            <pc:sldMk cId="290580776" sldId="803"/>
            <ac:grpSpMk id="61" creationId="{F7434A43-4570-29F2-62B2-1C295EEA8376}"/>
          </ac:grpSpMkLst>
        </pc:grpChg>
        <pc:picChg chg="add del">
          <ac:chgData name="Browne, Kristen (NIH/NIAID) [C]" userId="e995feab-4216-459f-aadd-e06a322113f9" providerId="ADAL" clId="{766A3E15-9353-4F1C-BE80-03BF378C8619}" dt="2024-06-06T19:20:24.923" v="19134" actId="21"/>
          <ac:picMkLst>
            <pc:docMk/>
            <pc:sldMk cId="290580776" sldId="803"/>
            <ac:picMk id="65" creationId="{6C207EE0-929C-0FF0-E953-699B5DE7B64F}"/>
          </ac:picMkLst>
        </pc:picChg>
      </pc:sldChg>
      <pc:sldChg chg="addSp delSp modSp add mod modNotesTx">
        <pc:chgData name="Browne, Kristen (NIH/NIAID) [C]" userId="e995feab-4216-459f-aadd-e06a322113f9" providerId="ADAL" clId="{766A3E15-9353-4F1C-BE80-03BF378C8619}" dt="2024-06-11T14:33:58.232" v="38614" actId="20577"/>
        <pc:sldMkLst>
          <pc:docMk/>
          <pc:sldMk cId="1754392929" sldId="804"/>
        </pc:sldMkLst>
        <pc:spChg chg="add del mod">
          <ac:chgData name="Browne, Kristen (NIH/NIAID) [C]" userId="e995feab-4216-459f-aadd-e06a322113f9" providerId="ADAL" clId="{766A3E15-9353-4F1C-BE80-03BF378C8619}" dt="2024-06-06T19:21:23.764" v="19152" actId="22"/>
          <ac:spMkLst>
            <pc:docMk/>
            <pc:sldMk cId="1754392929" sldId="804"/>
            <ac:spMk id="3" creationId="{FAD48DA1-8372-4C94-1227-F01714EF56F1}"/>
          </ac:spMkLst>
        </pc:spChg>
        <pc:spChg chg="add mod">
          <ac:chgData name="Browne, Kristen (NIH/NIAID) [C]" userId="e995feab-4216-459f-aadd-e06a322113f9" providerId="ADAL" clId="{766A3E15-9353-4F1C-BE80-03BF378C8619}" dt="2024-06-06T19:22:10.268" v="19224" actId="1076"/>
          <ac:spMkLst>
            <pc:docMk/>
            <pc:sldMk cId="1754392929" sldId="804"/>
            <ac:spMk id="4" creationId="{5B4A2BC3-5711-F313-0E7C-C508F79C6BCD}"/>
          </ac:spMkLst>
        </pc:spChg>
        <pc:spChg chg="del">
          <ac:chgData name="Browne, Kristen (NIH/NIAID) [C]" userId="e995feab-4216-459f-aadd-e06a322113f9" providerId="ADAL" clId="{766A3E15-9353-4F1C-BE80-03BF378C8619}" dt="2024-06-06T20:40:02.864" v="19631" actId="478"/>
          <ac:spMkLst>
            <pc:docMk/>
            <pc:sldMk cId="1754392929" sldId="804"/>
            <ac:spMk id="5" creationId="{1A8765F9-F11C-2632-2724-7E7210DE93D3}"/>
          </ac:spMkLst>
        </pc:spChg>
        <pc:spChg chg="add mod">
          <ac:chgData name="Browne, Kristen (NIH/NIAID) [C]" userId="e995feab-4216-459f-aadd-e06a322113f9" providerId="ADAL" clId="{766A3E15-9353-4F1C-BE80-03BF378C8619}" dt="2024-06-06T19:24:03.243" v="19234" actId="1076"/>
          <ac:spMkLst>
            <pc:docMk/>
            <pc:sldMk cId="1754392929" sldId="804"/>
            <ac:spMk id="11" creationId="{C6547C1D-E550-1D3D-08BE-64B23F2E2C37}"/>
          </ac:spMkLst>
        </pc:spChg>
        <pc:spChg chg="add mod">
          <ac:chgData name="Browne, Kristen (NIH/NIAID) [C]" userId="e995feab-4216-459f-aadd-e06a322113f9" providerId="ADAL" clId="{766A3E15-9353-4F1C-BE80-03BF378C8619}" dt="2024-06-07T11:55:26.134" v="21067" actId="1076"/>
          <ac:spMkLst>
            <pc:docMk/>
            <pc:sldMk cId="1754392929" sldId="804"/>
            <ac:spMk id="12" creationId="{C30E711D-53F4-6C85-CA79-3DFD3E6854F7}"/>
          </ac:spMkLst>
        </pc:spChg>
        <pc:spChg chg="add mod">
          <ac:chgData name="Browne, Kristen (NIH/NIAID) [C]" userId="e995feab-4216-459f-aadd-e06a322113f9" providerId="ADAL" clId="{766A3E15-9353-4F1C-BE80-03BF378C8619}" dt="2024-06-10T19:08:13.155" v="21149" actId="20577"/>
          <ac:spMkLst>
            <pc:docMk/>
            <pc:sldMk cId="1754392929" sldId="804"/>
            <ac:spMk id="15" creationId="{2F97402B-B2D2-5ED9-B45D-9BE41907D94F}"/>
          </ac:spMkLst>
        </pc:spChg>
        <pc:spChg chg="mod">
          <ac:chgData name="Browne, Kristen (NIH/NIAID) [C]" userId="e995feab-4216-459f-aadd-e06a322113f9" providerId="ADAL" clId="{766A3E15-9353-4F1C-BE80-03BF378C8619}" dt="2024-06-06T19:54:55.935" v="19432" actId="20577"/>
          <ac:spMkLst>
            <pc:docMk/>
            <pc:sldMk cId="1754392929" sldId="804"/>
            <ac:spMk id="17" creationId="{30E6B3F2-E6E5-8962-E46E-9B9FB1D6A3BE}"/>
          </ac:spMkLst>
        </pc:spChg>
        <pc:picChg chg="add mod">
          <ac:chgData name="Browne, Kristen (NIH/NIAID) [C]" userId="e995feab-4216-459f-aadd-e06a322113f9" providerId="ADAL" clId="{766A3E15-9353-4F1C-BE80-03BF378C8619}" dt="2024-06-07T11:55:21.560" v="21066" actId="14100"/>
          <ac:picMkLst>
            <pc:docMk/>
            <pc:sldMk cId="1754392929" sldId="804"/>
            <ac:picMk id="9" creationId="{41D28646-4637-E9E6-57B7-31565CCC8A1A}"/>
          </ac:picMkLst>
        </pc:picChg>
        <pc:picChg chg="add mod">
          <ac:chgData name="Browne, Kristen (NIH/NIAID) [C]" userId="e995feab-4216-459f-aadd-e06a322113f9" providerId="ADAL" clId="{766A3E15-9353-4F1C-BE80-03BF378C8619}" dt="2024-06-06T20:40:46.526" v="19635" actId="1076"/>
          <ac:picMkLst>
            <pc:docMk/>
            <pc:sldMk cId="1754392929" sldId="804"/>
            <ac:picMk id="14" creationId="{13EDACD1-F3B4-F7D7-4A12-8F453DDA9867}"/>
          </ac:picMkLst>
        </pc:picChg>
        <pc:picChg chg="del">
          <ac:chgData name="Browne, Kristen (NIH/NIAID) [C]" userId="e995feab-4216-459f-aadd-e06a322113f9" providerId="ADAL" clId="{766A3E15-9353-4F1C-BE80-03BF378C8619}" dt="2024-06-06T19:22:13.398" v="19226" actId="478"/>
          <ac:picMkLst>
            <pc:docMk/>
            <pc:sldMk cId="1754392929" sldId="804"/>
            <ac:picMk id="65" creationId="{6C207EE0-929C-0FF0-E953-699B5DE7B64F}"/>
          </ac:picMkLst>
        </pc:picChg>
      </pc:sldChg>
      <pc:sldChg chg="addSp delSp modSp add mod ord modClrScheme chgLayout modNotesTx">
        <pc:chgData name="Browne, Kristen (NIH/NIAID) [C]" userId="e995feab-4216-459f-aadd-e06a322113f9" providerId="ADAL" clId="{766A3E15-9353-4F1C-BE80-03BF378C8619}" dt="2024-06-11T14:19:55.633" v="34169" actId="20577"/>
        <pc:sldMkLst>
          <pc:docMk/>
          <pc:sldMk cId="843961727" sldId="805"/>
        </pc:sldMkLst>
        <pc:spChg chg="add del mod ord">
          <ac:chgData name="Browne, Kristen (NIH/NIAID) [C]" userId="e995feab-4216-459f-aadd-e06a322113f9" providerId="ADAL" clId="{766A3E15-9353-4F1C-BE80-03BF378C8619}" dt="2024-06-06T21:25:55.044" v="19916" actId="700"/>
          <ac:spMkLst>
            <pc:docMk/>
            <pc:sldMk cId="843961727" sldId="805"/>
            <ac:spMk id="2" creationId="{A2EDFD0A-0713-9729-CA53-6B4942F9C5F4}"/>
          </ac:spMkLst>
        </pc:spChg>
        <pc:spChg chg="del">
          <ac:chgData name="Browne, Kristen (NIH/NIAID) [C]" userId="e995feab-4216-459f-aadd-e06a322113f9" providerId="ADAL" clId="{766A3E15-9353-4F1C-BE80-03BF378C8619}" dt="2024-06-06T21:26:05.850" v="19918" actId="478"/>
          <ac:spMkLst>
            <pc:docMk/>
            <pc:sldMk cId="843961727" sldId="805"/>
            <ac:spMk id="4" creationId="{8A3EC9A9-2876-12BE-BB45-C99BFC5B4044}"/>
          </ac:spMkLst>
        </pc:spChg>
        <pc:spChg chg="add del mod">
          <ac:chgData name="Browne, Kristen (NIH/NIAID) [C]" userId="e995feab-4216-459f-aadd-e06a322113f9" providerId="ADAL" clId="{766A3E15-9353-4F1C-BE80-03BF378C8619}" dt="2024-06-06T21:26:11.498" v="19921" actId="700"/>
          <ac:spMkLst>
            <pc:docMk/>
            <pc:sldMk cId="843961727" sldId="805"/>
            <ac:spMk id="5" creationId="{B71CE2FF-2072-381F-E1D1-A2E7FB5715BD}"/>
          </ac:spMkLst>
        </pc:spChg>
        <pc:spChg chg="add del mod ord">
          <ac:chgData name="Browne, Kristen (NIH/NIAID) [C]" userId="e995feab-4216-459f-aadd-e06a322113f9" providerId="ADAL" clId="{766A3E15-9353-4F1C-BE80-03BF378C8619}" dt="2024-06-06T21:26:11.498" v="19921" actId="700"/>
          <ac:spMkLst>
            <pc:docMk/>
            <pc:sldMk cId="843961727" sldId="805"/>
            <ac:spMk id="6" creationId="{F0CFF391-D984-C880-258B-C30D8AE9212C}"/>
          </ac:spMkLst>
        </pc:spChg>
        <pc:spChg chg="mod ord">
          <ac:chgData name="Browne, Kristen (NIH/NIAID) [C]" userId="e995feab-4216-459f-aadd-e06a322113f9" providerId="ADAL" clId="{766A3E15-9353-4F1C-BE80-03BF378C8619}" dt="2024-06-06T21:26:11.498" v="19921" actId="700"/>
          <ac:spMkLst>
            <pc:docMk/>
            <pc:sldMk cId="843961727" sldId="805"/>
            <ac:spMk id="7" creationId="{2EAD1713-12E9-08B7-D96A-C6565B459D4C}"/>
          </ac:spMkLst>
        </pc:spChg>
        <pc:spChg chg="del mod ord">
          <ac:chgData name="Browne, Kristen (NIH/NIAID) [C]" userId="e995feab-4216-459f-aadd-e06a322113f9" providerId="ADAL" clId="{766A3E15-9353-4F1C-BE80-03BF378C8619}" dt="2024-06-06T21:26:07.115" v="19919" actId="478"/>
          <ac:spMkLst>
            <pc:docMk/>
            <pc:sldMk cId="843961727" sldId="805"/>
            <ac:spMk id="9" creationId="{FCC28333-95DE-2C50-95B0-3608C3C49023}"/>
          </ac:spMkLst>
        </pc:spChg>
        <pc:spChg chg="add del mod ord">
          <ac:chgData name="Browne, Kristen (NIH/NIAID) [C]" userId="e995feab-4216-459f-aadd-e06a322113f9" providerId="ADAL" clId="{766A3E15-9353-4F1C-BE80-03BF378C8619}" dt="2024-06-06T21:26:11.498" v="19921" actId="700"/>
          <ac:spMkLst>
            <pc:docMk/>
            <pc:sldMk cId="843961727" sldId="805"/>
            <ac:spMk id="10" creationId="{FD144134-DB6A-F908-C2E7-746348B0030E}"/>
          </ac:spMkLst>
        </pc:spChg>
        <pc:spChg chg="add del mod">
          <ac:chgData name="Browne, Kristen (NIH/NIAID) [C]" userId="e995feab-4216-459f-aadd-e06a322113f9" providerId="ADAL" clId="{766A3E15-9353-4F1C-BE80-03BF378C8619}" dt="2024-06-06T21:26:11.498" v="19921" actId="700"/>
          <ac:spMkLst>
            <pc:docMk/>
            <pc:sldMk cId="843961727" sldId="805"/>
            <ac:spMk id="11" creationId="{8AA9C427-32CA-759E-A53C-E91BA7113581}"/>
          </ac:spMkLst>
        </pc:spChg>
        <pc:spChg chg="add mod ord">
          <ac:chgData name="Browne, Kristen (NIH/NIAID) [C]" userId="e995feab-4216-459f-aadd-e06a322113f9" providerId="ADAL" clId="{766A3E15-9353-4F1C-BE80-03BF378C8619}" dt="2024-06-06T21:43:15.668" v="20799" actId="207"/>
          <ac:spMkLst>
            <pc:docMk/>
            <pc:sldMk cId="843961727" sldId="805"/>
            <ac:spMk id="13" creationId="{8459815A-4AA4-A2D7-6C10-E006F111F9F4}"/>
          </ac:spMkLst>
        </pc:spChg>
        <pc:spChg chg="add mod ord">
          <ac:chgData name="Browne, Kristen (NIH/NIAID) [C]" userId="e995feab-4216-459f-aadd-e06a322113f9" providerId="ADAL" clId="{766A3E15-9353-4F1C-BE80-03BF378C8619}" dt="2024-06-06T21:38:30.511" v="20275" actId="5793"/>
          <ac:spMkLst>
            <pc:docMk/>
            <pc:sldMk cId="843961727" sldId="805"/>
            <ac:spMk id="14" creationId="{34AD0EF2-0347-58EC-58DD-FCBCB39632F4}"/>
          </ac:spMkLst>
        </pc:spChg>
        <pc:picChg chg="del mod ord">
          <ac:chgData name="Browne, Kristen (NIH/NIAID) [C]" userId="e995feab-4216-459f-aadd-e06a322113f9" providerId="ADAL" clId="{766A3E15-9353-4F1C-BE80-03BF378C8619}" dt="2024-06-06T21:26:07.529" v="19920" actId="478"/>
          <ac:picMkLst>
            <pc:docMk/>
            <pc:sldMk cId="843961727" sldId="805"/>
            <ac:picMk id="12" creationId="{415AD0E1-5292-FE0B-F982-06678E89204C}"/>
          </ac:picMkLst>
        </pc:picChg>
      </pc:sldChg>
      <pc:sldChg chg="addSp delSp modSp add mod modAnim modNotesTx">
        <pc:chgData name="Browne, Kristen (NIH/NIAID) [C]" userId="e995feab-4216-459f-aadd-e06a322113f9" providerId="ADAL" clId="{766A3E15-9353-4F1C-BE80-03BF378C8619}" dt="2024-06-18T19:21:13.951" v="41823"/>
        <pc:sldMkLst>
          <pc:docMk/>
          <pc:sldMk cId="3495636408" sldId="806"/>
        </pc:sldMkLst>
        <pc:spChg chg="add mod">
          <ac:chgData name="Browne, Kristen (NIH/NIAID) [C]" userId="e995feab-4216-459f-aadd-e06a322113f9" providerId="ADAL" clId="{766A3E15-9353-4F1C-BE80-03BF378C8619}" dt="2024-06-18T19:21:03.626" v="41821" actId="113"/>
          <ac:spMkLst>
            <pc:docMk/>
            <pc:sldMk cId="3495636408" sldId="806"/>
            <ac:spMk id="2" creationId="{C28A4EB6-F1B2-6215-81A0-9BCB26FB8944}"/>
          </ac:spMkLst>
        </pc:spChg>
        <pc:spChg chg="del">
          <ac:chgData name="Browne, Kristen (NIH/NIAID) [C]" userId="e995feab-4216-459f-aadd-e06a322113f9" providerId="ADAL" clId="{766A3E15-9353-4F1C-BE80-03BF378C8619}" dt="2024-06-10T19:08:34.712" v="21151" actId="478"/>
          <ac:spMkLst>
            <pc:docMk/>
            <pc:sldMk cId="3495636408" sldId="806"/>
            <ac:spMk id="4" creationId="{5B4A2BC3-5711-F313-0E7C-C508F79C6BCD}"/>
          </ac:spMkLst>
        </pc:spChg>
        <pc:spChg chg="add mod">
          <ac:chgData name="Browne, Kristen (NIH/NIAID) [C]" userId="e995feab-4216-459f-aadd-e06a322113f9" providerId="ADAL" clId="{766A3E15-9353-4F1C-BE80-03BF378C8619}" dt="2024-06-10T21:06:30.841" v="24283" actId="113"/>
          <ac:spMkLst>
            <pc:docMk/>
            <pc:sldMk cId="3495636408" sldId="806"/>
            <ac:spMk id="6" creationId="{7CDE6271-51A6-B091-B0AD-FB9D26DAFAD7}"/>
          </ac:spMkLst>
        </pc:spChg>
        <pc:spChg chg="mod">
          <ac:chgData name="Browne, Kristen (NIH/NIAID) [C]" userId="e995feab-4216-459f-aadd-e06a322113f9" providerId="ADAL" clId="{766A3E15-9353-4F1C-BE80-03BF378C8619}" dt="2024-06-10T19:19:07.327" v="22091" actId="1076"/>
          <ac:spMkLst>
            <pc:docMk/>
            <pc:sldMk cId="3495636408" sldId="806"/>
            <ac:spMk id="11" creationId="{C6547C1D-E550-1D3D-08BE-64B23F2E2C37}"/>
          </ac:spMkLst>
        </pc:spChg>
        <pc:spChg chg="del">
          <ac:chgData name="Browne, Kristen (NIH/NIAID) [C]" userId="e995feab-4216-459f-aadd-e06a322113f9" providerId="ADAL" clId="{766A3E15-9353-4F1C-BE80-03BF378C8619}" dt="2024-06-10T19:11:03.866" v="21776" actId="478"/>
          <ac:spMkLst>
            <pc:docMk/>
            <pc:sldMk cId="3495636408" sldId="806"/>
            <ac:spMk id="12" creationId="{C30E711D-53F4-6C85-CA79-3DFD3E6854F7}"/>
          </ac:spMkLst>
        </pc:spChg>
        <pc:spChg chg="del">
          <ac:chgData name="Browne, Kristen (NIH/NIAID) [C]" userId="e995feab-4216-459f-aadd-e06a322113f9" providerId="ADAL" clId="{766A3E15-9353-4F1C-BE80-03BF378C8619}" dt="2024-06-10T19:11:05.386" v="21777" actId="478"/>
          <ac:spMkLst>
            <pc:docMk/>
            <pc:sldMk cId="3495636408" sldId="806"/>
            <ac:spMk id="15" creationId="{2F97402B-B2D2-5ED9-B45D-9BE41907D94F}"/>
          </ac:spMkLst>
        </pc:spChg>
        <pc:spChg chg="mod">
          <ac:chgData name="Browne, Kristen (NIH/NIAID) [C]" userId="e995feab-4216-459f-aadd-e06a322113f9" providerId="ADAL" clId="{766A3E15-9353-4F1C-BE80-03BF378C8619}" dt="2024-06-10T19:10:59.843" v="21774" actId="20577"/>
          <ac:spMkLst>
            <pc:docMk/>
            <pc:sldMk cId="3495636408" sldId="806"/>
            <ac:spMk id="17" creationId="{30E6B3F2-E6E5-8962-E46E-9B9FB1D6A3BE}"/>
          </ac:spMkLst>
        </pc:spChg>
        <pc:picChg chg="add mod">
          <ac:chgData name="Browne, Kristen (NIH/NIAID) [C]" userId="e995feab-4216-459f-aadd-e06a322113f9" providerId="ADAL" clId="{766A3E15-9353-4F1C-BE80-03BF378C8619}" dt="2024-06-10T19:19:00.683" v="22089" actId="14100"/>
          <ac:picMkLst>
            <pc:docMk/>
            <pc:sldMk cId="3495636408" sldId="806"/>
            <ac:picMk id="5" creationId="{7A4EB89F-D8F8-1552-EBD8-3BB88F366CE4}"/>
          </ac:picMkLst>
        </pc:picChg>
        <pc:picChg chg="del">
          <ac:chgData name="Browne, Kristen (NIH/NIAID) [C]" userId="e995feab-4216-459f-aadd-e06a322113f9" providerId="ADAL" clId="{766A3E15-9353-4F1C-BE80-03BF378C8619}" dt="2024-06-10T19:11:02.015" v="21775" actId="478"/>
          <ac:picMkLst>
            <pc:docMk/>
            <pc:sldMk cId="3495636408" sldId="806"/>
            <ac:picMk id="9" creationId="{41D28646-4637-E9E6-57B7-31565CCC8A1A}"/>
          </ac:picMkLst>
        </pc:picChg>
        <pc:picChg chg="del">
          <ac:chgData name="Browne, Kristen (NIH/NIAID) [C]" userId="e995feab-4216-459f-aadd-e06a322113f9" providerId="ADAL" clId="{766A3E15-9353-4F1C-BE80-03BF378C8619}" dt="2024-06-10T19:11:06.712" v="21778" actId="478"/>
          <ac:picMkLst>
            <pc:docMk/>
            <pc:sldMk cId="3495636408" sldId="806"/>
            <ac:picMk id="14" creationId="{13EDACD1-F3B4-F7D7-4A12-8F453DDA9867}"/>
          </ac:picMkLst>
        </pc:picChg>
        <pc:picChg chg="add mod">
          <ac:chgData name="Browne, Kristen (NIH/NIAID) [C]" userId="e995feab-4216-459f-aadd-e06a322113f9" providerId="ADAL" clId="{766A3E15-9353-4F1C-BE80-03BF378C8619}" dt="2024-06-10T19:19:03.835" v="22090" actId="1076"/>
          <ac:picMkLst>
            <pc:docMk/>
            <pc:sldMk cId="3495636408" sldId="806"/>
            <ac:picMk id="3074" creationId="{524F96C5-EED7-1E95-214D-DF194D831B5E}"/>
          </ac:picMkLst>
        </pc:picChg>
      </pc:sldChg>
      <pc:sldChg chg="modSp add mod ord modNotesTx">
        <pc:chgData name="Browne, Kristen (NIH/NIAID) [C]" userId="e995feab-4216-459f-aadd-e06a322113f9" providerId="ADAL" clId="{766A3E15-9353-4F1C-BE80-03BF378C8619}" dt="2024-06-11T14:41:20.869" v="40682" actId="20577"/>
        <pc:sldMkLst>
          <pc:docMk/>
          <pc:sldMk cId="2931891674" sldId="807"/>
        </pc:sldMkLst>
        <pc:spChg chg="mod">
          <ac:chgData name="Browne, Kristen (NIH/NIAID) [C]" userId="e995feab-4216-459f-aadd-e06a322113f9" providerId="ADAL" clId="{766A3E15-9353-4F1C-BE80-03BF378C8619}" dt="2024-06-11T13:22:55.973" v="24371" actId="20577"/>
          <ac:spMkLst>
            <pc:docMk/>
            <pc:sldMk cId="2931891674" sldId="807"/>
            <ac:spMk id="13" creationId="{8459815A-4AA4-A2D7-6C10-E006F111F9F4}"/>
          </ac:spMkLst>
        </pc:spChg>
        <pc:spChg chg="mod">
          <ac:chgData name="Browne, Kristen (NIH/NIAID) [C]" userId="e995feab-4216-459f-aadd-e06a322113f9" providerId="ADAL" clId="{766A3E15-9353-4F1C-BE80-03BF378C8619}" dt="2024-06-10T19:20:03.825" v="22112" actId="20577"/>
          <ac:spMkLst>
            <pc:docMk/>
            <pc:sldMk cId="2931891674" sldId="807"/>
            <ac:spMk id="14" creationId="{34AD0EF2-0347-58EC-58DD-FCBCB39632F4}"/>
          </ac:spMkLst>
        </pc:spChg>
      </pc:sldChg>
      <pc:sldChg chg="addSp delSp modSp add del mod modClrScheme modAnim chgLayout modNotesTx">
        <pc:chgData name="Browne, Kristen (NIH/NIAID) [C]" userId="e995feab-4216-459f-aadd-e06a322113f9" providerId="ADAL" clId="{766A3E15-9353-4F1C-BE80-03BF378C8619}" dt="2024-06-18T19:14:37.303" v="41672" actId="47"/>
        <pc:sldMkLst>
          <pc:docMk/>
          <pc:sldMk cId="850582418" sldId="808"/>
        </pc:sldMkLst>
        <pc:spChg chg="add del">
          <ac:chgData name="Browne, Kristen (NIH/NIAID) [C]" userId="e995feab-4216-459f-aadd-e06a322113f9" providerId="ADAL" clId="{766A3E15-9353-4F1C-BE80-03BF378C8619}" dt="2024-06-10T20:43:28.043" v="23144"/>
          <ac:spMkLst>
            <pc:docMk/>
            <pc:sldMk cId="850582418" sldId="808"/>
            <ac:spMk id="2" creationId="{EA277609-F54C-B712-EDF6-56A60FBF8E9A}"/>
          </ac:spMkLst>
        </pc:spChg>
        <pc:spChg chg="mod">
          <ac:chgData name="Browne, Kristen (NIH/NIAID) [C]" userId="e995feab-4216-459f-aadd-e06a322113f9" providerId="ADAL" clId="{766A3E15-9353-4F1C-BE80-03BF378C8619}" dt="2024-06-10T20:41:33.686" v="23140" actId="1076"/>
          <ac:spMkLst>
            <pc:docMk/>
            <pc:sldMk cId="850582418" sldId="808"/>
            <ac:spMk id="4" creationId="{8A3EC9A9-2876-12BE-BB45-C99BFC5B4044}"/>
          </ac:spMkLst>
        </pc:spChg>
        <pc:spChg chg="add del mod ord">
          <ac:chgData name="Browne, Kristen (NIH/NIAID) [C]" userId="e995feab-4216-459f-aadd-e06a322113f9" providerId="ADAL" clId="{766A3E15-9353-4F1C-BE80-03BF378C8619}" dt="2024-06-10T20:47:12.888" v="23167" actId="700"/>
          <ac:spMkLst>
            <pc:docMk/>
            <pc:sldMk cId="850582418" sldId="808"/>
            <ac:spMk id="6" creationId="{F0CFF391-D984-C880-258B-C30D8AE9212C}"/>
          </ac:spMkLst>
        </pc:spChg>
        <pc:spChg chg="add del mod ord">
          <ac:chgData name="Browne, Kristen (NIH/NIAID) [C]" userId="e995feab-4216-459f-aadd-e06a322113f9" providerId="ADAL" clId="{766A3E15-9353-4F1C-BE80-03BF378C8619}" dt="2024-06-10T20:47:12.888" v="23167" actId="700"/>
          <ac:spMkLst>
            <pc:docMk/>
            <pc:sldMk cId="850582418" sldId="808"/>
            <ac:spMk id="7" creationId="{6CA7A669-5C27-103C-ABE1-FF643B249F03}"/>
          </ac:spMkLst>
        </pc:spChg>
        <pc:spChg chg="add del mod ord">
          <ac:chgData name="Browne, Kristen (NIH/NIAID) [C]" userId="e995feab-4216-459f-aadd-e06a322113f9" providerId="ADAL" clId="{766A3E15-9353-4F1C-BE80-03BF378C8619}" dt="2024-06-10T20:47:12.888" v="23167" actId="700"/>
          <ac:spMkLst>
            <pc:docMk/>
            <pc:sldMk cId="850582418" sldId="808"/>
            <ac:spMk id="8" creationId="{D6BE977E-6EC9-ECF0-19EC-66FE1B8C419F}"/>
          </ac:spMkLst>
        </pc:spChg>
        <pc:spChg chg="mod ord">
          <ac:chgData name="Browne, Kristen (NIH/NIAID) [C]" userId="e995feab-4216-459f-aadd-e06a322113f9" providerId="ADAL" clId="{766A3E15-9353-4F1C-BE80-03BF378C8619}" dt="2024-06-10T20:47:12.888" v="23167" actId="700"/>
          <ac:spMkLst>
            <pc:docMk/>
            <pc:sldMk cId="850582418" sldId="808"/>
            <ac:spMk id="9" creationId="{FCC28333-95DE-2C50-95B0-3608C3C49023}"/>
          </ac:spMkLst>
        </pc:spChg>
        <pc:spChg chg="add del mod ord">
          <ac:chgData name="Browne, Kristen (NIH/NIAID) [C]" userId="e995feab-4216-459f-aadd-e06a322113f9" providerId="ADAL" clId="{766A3E15-9353-4F1C-BE80-03BF378C8619}" dt="2024-06-10T20:47:12.888" v="23167" actId="700"/>
          <ac:spMkLst>
            <pc:docMk/>
            <pc:sldMk cId="850582418" sldId="808"/>
            <ac:spMk id="10" creationId="{FD144134-DB6A-F908-C2E7-746348B0030E}"/>
          </ac:spMkLst>
        </pc:spChg>
        <pc:spChg chg="add del mod ord">
          <ac:chgData name="Browne, Kristen (NIH/NIAID) [C]" userId="e995feab-4216-459f-aadd-e06a322113f9" providerId="ADAL" clId="{766A3E15-9353-4F1C-BE80-03BF378C8619}" dt="2024-06-10T20:47:12.888" v="23167" actId="700"/>
          <ac:spMkLst>
            <pc:docMk/>
            <pc:sldMk cId="850582418" sldId="808"/>
            <ac:spMk id="11" creationId="{0133731E-2348-A3E7-2B71-495A45364C70}"/>
          </ac:spMkLst>
        </pc:spChg>
        <pc:spChg chg="add del mod ord">
          <ac:chgData name="Browne, Kristen (NIH/NIAID) [C]" userId="e995feab-4216-459f-aadd-e06a322113f9" providerId="ADAL" clId="{766A3E15-9353-4F1C-BE80-03BF378C8619}" dt="2024-06-10T20:47:12.888" v="23167" actId="700"/>
          <ac:spMkLst>
            <pc:docMk/>
            <pc:sldMk cId="850582418" sldId="808"/>
            <ac:spMk id="13" creationId="{14E2BB94-EFC1-2DC7-9802-0121D7CD87E2}"/>
          </ac:spMkLst>
        </pc:spChg>
        <pc:spChg chg="add del mod ord">
          <ac:chgData name="Browne, Kristen (NIH/NIAID) [C]" userId="e995feab-4216-459f-aadd-e06a322113f9" providerId="ADAL" clId="{766A3E15-9353-4F1C-BE80-03BF378C8619}" dt="2024-06-10T20:47:12.888" v="23167" actId="700"/>
          <ac:spMkLst>
            <pc:docMk/>
            <pc:sldMk cId="850582418" sldId="808"/>
            <ac:spMk id="14" creationId="{A8C51432-0B4A-BCDF-2209-6E2859630227}"/>
          </ac:spMkLst>
        </pc:spChg>
        <pc:picChg chg="add del mod">
          <ac:chgData name="Browne, Kristen (NIH/NIAID) [C]" userId="e995feab-4216-459f-aadd-e06a322113f9" providerId="ADAL" clId="{766A3E15-9353-4F1C-BE80-03BF378C8619}" dt="2024-06-10T20:44:20.646" v="23146" actId="478"/>
          <ac:picMkLst>
            <pc:docMk/>
            <pc:sldMk cId="850582418" sldId="808"/>
            <ac:picMk id="5" creationId="{ECC418F3-B7F1-77C6-2156-C9E4FDE6E94C}"/>
          </ac:picMkLst>
        </pc:picChg>
        <pc:picChg chg="mod ord modCrop">
          <ac:chgData name="Browne, Kristen (NIH/NIAID) [C]" userId="e995feab-4216-459f-aadd-e06a322113f9" providerId="ADAL" clId="{766A3E15-9353-4F1C-BE80-03BF378C8619}" dt="2024-06-11T14:47:38.859" v="41531" actId="18131"/>
          <ac:picMkLst>
            <pc:docMk/>
            <pc:sldMk cId="850582418" sldId="808"/>
            <ac:picMk id="12" creationId="{415AD0E1-5292-FE0B-F982-06678E89204C}"/>
          </ac:picMkLst>
        </pc:picChg>
      </pc:sldChg>
      <pc:sldChg chg="addSp delSp modSp add mod modClrScheme modAnim chgLayout modNotesTx">
        <pc:chgData name="Browne, Kristen (NIH/NIAID) [C]" userId="e995feab-4216-459f-aadd-e06a322113f9" providerId="ADAL" clId="{766A3E15-9353-4F1C-BE80-03BF378C8619}" dt="2024-06-18T19:16:18.254" v="41811" actId="113"/>
        <pc:sldMkLst>
          <pc:docMk/>
          <pc:sldMk cId="277941233" sldId="809"/>
        </pc:sldMkLst>
        <pc:spChg chg="add mod ord">
          <ac:chgData name="Browne, Kristen (NIH/NIAID) [C]" userId="e995feab-4216-459f-aadd-e06a322113f9" providerId="ADAL" clId="{766A3E15-9353-4F1C-BE80-03BF378C8619}" dt="2024-06-10T21:03:21.920" v="24163" actId="1076"/>
          <ac:spMkLst>
            <pc:docMk/>
            <pc:sldMk cId="277941233" sldId="809"/>
            <ac:spMk id="2" creationId="{DA9AEC7E-CB8D-4564-BF41-20EF48E25379}"/>
          </ac:spMkLst>
        </pc:spChg>
        <pc:spChg chg="add del mod ord">
          <ac:chgData name="Browne, Kristen (NIH/NIAID) [C]" userId="e995feab-4216-459f-aadd-e06a322113f9" providerId="ADAL" clId="{766A3E15-9353-4F1C-BE80-03BF378C8619}" dt="2024-06-10T20:50:40.743" v="23225" actId="700"/>
          <ac:spMkLst>
            <pc:docMk/>
            <pc:sldMk cId="277941233" sldId="809"/>
            <ac:spMk id="3" creationId="{3E5AB2C3-ABB9-8A7B-A65C-8C8680A93014}"/>
          </ac:spMkLst>
        </pc:spChg>
        <pc:spChg chg="del mod">
          <ac:chgData name="Browne, Kristen (NIH/NIAID) [C]" userId="e995feab-4216-459f-aadd-e06a322113f9" providerId="ADAL" clId="{766A3E15-9353-4F1C-BE80-03BF378C8619}" dt="2024-06-10T20:57:33.398" v="23953" actId="478"/>
          <ac:spMkLst>
            <pc:docMk/>
            <pc:sldMk cId="277941233" sldId="809"/>
            <ac:spMk id="4" creationId="{8A3EC9A9-2876-12BE-BB45-C99BFC5B4044}"/>
          </ac:spMkLst>
        </pc:spChg>
        <pc:spChg chg="del mod ord">
          <ac:chgData name="Browne, Kristen (NIH/NIAID) [C]" userId="e995feab-4216-459f-aadd-e06a322113f9" providerId="ADAL" clId="{766A3E15-9353-4F1C-BE80-03BF378C8619}" dt="2024-06-10T20:50:08.855" v="23199" actId="700"/>
          <ac:spMkLst>
            <pc:docMk/>
            <pc:sldMk cId="277941233" sldId="809"/>
            <ac:spMk id="6" creationId="{F0CFF391-D984-C880-258B-C30D8AE9212C}"/>
          </ac:spMkLst>
        </pc:spChg>
        <pc:spChg chg="mod ord">
          <ac:chgData name="Browne, Kristen (NIH/NIAID) [C]" userId="e995feab-4216-459f-aadd-e06a322113f9" providerId="ADAL" clId="{766A3E15-9353-4F1C-BE80-03BF378C8619}" dt="2024-06-18T19:16:18.254" v="41811" actId="113"/>
          <ac:spMkLst>
            <pc:docMk/>
            <pc:sldMk cId="277941233" sldId="809"/>
            <ac:spMk id="9" creationId="{FCC28333-95DE-2C50-95B0-3608C3C49023}"/>
          </ac:spMkLst>
        </pc:spChg>
        <pc:spChg chg="del mod ord">
          <ac:chgData name="Browne, Kristen (NIH/NIAID) [C]" userId="e995feab-4216-459f-aadd-e06a322113f9" providerId="ADAL" clId="{766A3E15-9353-4F1C-BE80-03BF378C8619}" dt="2024-06-10T20:50:08.855" v="23199" actId="700"/>
          <ac:spMkLst>
            <pc:docMk/>
            <pc:sldMk cId="277941233" sldId="809"/>
            <ac:spMk id="10" creationId="{FD144134-DB6A-F908-C2E7-746348B0030E}"/>
          </ac:spMkLst>
        </pc:spChg>
        <pc:picChg chg="del mod ord">
          <ac:chgData name="Browne, Kristen (NIH/NIAID) [C]" userId="e995feab-4216-459f-aadd-e06a322113f9" providerId="ADAL" clId="{766A3E15-9353-4F1C-BE80-03BF378C8619}" dt="2024-06-10T20:50:12.244" v="23201" actId="478"/>
          <ac:picMkLst>
            <pc:docMk/>
            <pc:sldMk cId="277941233" sldId="809"/>
            <ac:picMk id="12" creationId="{415AD0E1-5292-FE0B-F982-06678E89204C}"/>
          </ac:picMkLst>
        </pc:picChg>
      </pc:sldChg>
      <pc:sldMasterChg chg="delSldLayout modSldLayout">
        <pc:chgData name="Browne, Kristen (NIH/NIAID) [C]" userId="e995feab-4216-459f-aadd-e06a322113f9" providerId="ADAL" clId="{766A3E15-9353-4F1C-BE80-03BF378C8619}" dt="2024-06-05T18:29:55.841" v="12376" actId="47"/>
        <pc:sldMasterMkLst>
          <pc:docMk/>
          <pc:sldMasterMk cId="3538757083" sldId="2147483813"/>
        </pc:sldMasterMkLst>
        <pc:sldLayoutChg chg="modSp">
          <pc:chgData name="Browne, Kristen (NIH/NIAID) [C]" userId="e995feab-4216-459f-aadd-e06a322113f9" providerId="ADAL" clId="{766A3E15-9353-4F1C-BE80-03BF378C8619}" dt="2024-06-05T17:02:50.133" v="6441" actId="16037"/>
          <pc:sldLayoutMkLst>
            <pc:docMk/>
            <pc:sldMasterMk cId="3538757083" sldId="2147483813"/>
            <pc:sldLayoutMk cId="627186486" sldId="2147483828"/>
          </pc:sldLayoutMkLst>
          <pc:spChg chg="mod">
            <ac:chgData name="Browne, Kristen (NIH/NIAID) [C]" userId="e995feab-4216-459f-aadd-e06a322113f9" providerId="ADAL" clId="{766A3E15-9353-4F1C-BE80-03BF378C8619}" dt="2024-06-05T17:02:50.133" v="6441" actId="16037"/>
            <ac:spMkLst>
              <pc:docMk/>
              <pc:sldMasterMk cId="3538757083" sldId="2147483813"/>
              <pc:sldLayoutMk cId="627186486" sldId="2147483828"/>
              <ac:spMk id="2" creationId="{04D5AFA6-524A-108D-B28E-CC2313218766}"/>
            </ac:spMkLst>
          </pc:spChg>
        </pc:sldLayoutChg>
        <pc:sldLayoutChg chg="del">
          <pc:chgData name="Browne, Kristen (NIH/NIAID) [C]" userId="e995feab-4216-459f-aadd-e06a322113f9" providerId="ADAL" clId="{766A3E15-9353-4F1C-BE80-03BF378C8619}" dt="2024-06-05T17:54:49.383" v="10100" actId="47"/>
          <pc:sldLayoutMkLst>
            <pc:docMk/>
            <pc:sldMasterMk cId="3538757083" sldId="2147483813"/>
            <pc:sldLayoutMk cId="2879329257" sldId="2147483830"/>
          </pc:sldLayoutMkLst>
        </pc:sldLayoutChg>
        <pc:sldLayoutChg chg="del">
          <pc:chgData name="Browne, Kristen (NIH/NIAID) [C]" userId="e995feab-4216-459f-aadd-e06a322113f9" providerId="ADAL" clId="{766A3E15-9353-4F1C-BE80-03BF378C8619}" dt="2024-06-05T18:29:44.237" v="12371" actId="47"/>
          <pc:sldLayoutMkLst>
            <pc:docMk/>
            <pc:sldMasterMk cId="3538757083" sldId="2147483813"/>
            <pc:sldLayoutMk cId="4270102633" sldId="2147483831"/>
          </pc:sldLayoutMkLst>
        </pc:sldLayoutChg>
        <pc:sldLayoutChg chg="del">
          <pc:chgData name="Browne, Kristen (NIH/NIAID) [C]" userId="e995feab-4216-459f-aadd-e06a322113f9" providerId="ADAL" clId="{766A3E15-9353-4F1C-BE80-03BF378C8619}" dt="2024-06-05T18:09:07.200" v="10961" actId="47"/>
          <pc:sldLayoutMkLst>
            <pc:docMk/>
            <pc:sldMasterMk cId="3538757083" sldId="2147483813"/>
            <pc:sldLayoutMk cId="3427122554" sldId="2147483832"/>
          </pc:sldLayoutMkLst>
        </pc:sldLayoutChg>
        <pc:sldLayoutChg chg="del">
          <pc:chgData name="Browne, Kristen (NIH/NIAID) [C]" userId="e995feab-4216-459f-aadd-e06a322113f9" providerId="ADAL" clId="{766A3E15-9353-4F1C-BE80-03BF378C8619}" dt="2024-06-05T18:29:50.386" v="12372" actId="47"/>
          <pc:sldLayoutMkLst>
            <pc:docMk/>
            <pc:sldMasterMk cId="3538757083" sldId="2147483813"/>
            <pc:sldLayoutMk cId="2961792606" sldId="2147483833"/>
          </pc:sldLayoutMkLst>
        </pc:sldLayoutChg>
        <pc:sldLayoutChg chg="del">
          <pc:chgData name="Browne, Kristen (NIH/NIAID) [C]" userId="e995feab-4216-459f-aadd-e06a322113f9" providerId="ADAL" clId="{766A3E15-9353-4F1C-BE80-03BF378C8619}" dt="2024-06-05T18:29:51.507" v="12373" actId="47"/>
          <pc:sldLayoutMkLst>
            <pc:docMk/>
            <pc:sldMasterMk cId="3538757083" sldId="2147483813"/>
            <pc:sldLayoutMk cId="1887252093" sldId="2147483835"/>
          </pc:sldLayoutMkLst>
        </pc:sldLayoutChg>
        <pc:sldLayoutChg chg="del">
          <pc:chgData name="Browne, Kristen (NIH/NIAID) [C]" userId="e995feab-4216-459f-aadd-e06a322113f9" providerId="ADAL" clId="{766A3E15-9353-4F1C-BE80-03BF378C8619}" dt="2024-06-05T18:29:52.498" v="12374" actId="47"/>
          <pc:sldLayoutMkLst>
            <pc:docMk/>
            <pc:sldMasterMk cId="3538757083" sldId="2147483813"/>
            <pc:sldLayoutMk cId="961200597" sldId="2147483836"/>
          </pc:sldLayoutMkLst>
        </pc:sldLayoutChg>
        <pc:sldLayoutChg chg="del">
          <pc:chgData name="Browne, Kristen (NIH/NIAID) [C]" userId="e995feab-4216-459f-aadd-e06a322113f9" providerId="ADAL" clId="{766A3E15-9353-4F1C-BE80-03BF378C8619}" dt="2024-06-05T18:29:55.841" v="12376" actId="47"/>
          <pc:sldLayoutMkLst>
            <pc:docMk/>
            <pc:sldMasterMk cId="3538757083" sldId="2147483813"/>
            <pc:sldLayoutMk cId="1563997127" sldId="214748383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AB997A-DB02-40D6-94C8-38B633DE2C4D}"/>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a:extLst>
              <a:ext uri="{FF2B5EF4-FFF2-40B4-BE49-F238E27FC236}">
                <a16:creationId xmlns:a16="http://schemas.microsoft.com/office/drawing/2014/main" id="{25323831-B5C6-4918-95EA-AC6CDB9F5FB5}"/>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9D16FB3F-3E04-46CC-B28B-3A332C8AE667}" type="datetimeFigureOut">
              <a:rPr lang="en-US" smtClean="0"/>
              <a:t>6/18/2024</a:t>
            </a:fld>
            <a:endParaRPr lang="en-US"/>
          </a:p>
        </p:txBody>
      </p:sp>
      <p:sp>
        <p:nvSpPr>
          <p:cNvPr id="4" name="Footer Placeholder 3">
            <a:extLst>
              <a:ext uri="{FF2B5EF4-FFF2-40B4-BE49-F238E27FC236}">
                <a16:creationId xmlns:a16="http://schemas.microsoft.com/office/drawing/2014/main" id="{50450F7B-1F1C-4C5F-A40D-63D94DC85B7D}"/>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36C1A-2F75-4D0F-A9E6-DB84B25FB517}"/>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9235901F-2952-44E0-9D0E-092B67F55F7F}" type="slidenum">
              <a:rPr lang="en-US" smtClean="0"/>
              <a:t>‹#›</a:t>
            </a:fld>
            <a:endParaRPr lang="en-US"/>
          </a:p>
        </p:txBody>
      </p:sp>
    </p:spTree>
    <p:extLst>
      <p:ext uri="{BB962C8B-B14F-4D97-AF65-F5344CB8AC3E}">
        <p14:creationId xmlns:p14="http://schemas.microsoft.com/office/powerpoint/2010/main" val="21561501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18FD8D-7202-47F7-94B6-AC2EC8CD32D7}" type="datetimeFigureOut">
              <a:rPr lang="en-US" smtClean="0"/>
              <a:t>6/18/2024</a:t>
            </a:fld>
            <a:endParaRPr lang="en-US"/>
          </a:p>
        </p:txBody>
      </p:sp>
      <p:sp>
        <p:nvSpPr>
          <p:cNvPr id="4" name="Slide Image Placeholder 3"/>
          <p:cNvSpPr>
            <a:spLocks noGrp="1" noRot="1" noChangeAspect="1"/>
          </p:cNvSpPr>
          <p:nvPr>
            <p:ph type="sldImg" idx="2"/>
          </p:nvPr>
        </p:nvSpPr>
        <p:spPr>
          <a:xfrm>
            <a:off x="715949" y="235527"/>
            <a:ext cx="5634037"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105509" y="3345718"/>
            <a:ext cx="6854918" cy="5821728"/>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A059D0D8-2B61-41A1-8C17-421EB24B3613}" type="slidenum">
              <a:rPr lang="en-US" smtClean="0"/>
              <a:t>‹#›</a:t>
            </a:fld>
            <a:endParaRPr lang="en-US"/>
          </a:p>
        </p:txBody>
      </p:sp>
    </p:spTree>
    <p:extLst>
      <p:ext uri="{BB962C8B-B14F-4D97-AF65-F5344CB8AC3E}">
        <p14:creationId xmlns:p14="http://schemas.microsoft.com/office/powerpoint/2010/main" val="1691475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176213"/>
            <a:ext cx="5632450" cy="3168650"/>
          </a:xfrm>
        </p:spPr>
      </p:sp>
      <p:sp>
        <p:nvSpPr>
          <p:cNvPr id="3" name="Notes Placeholder 2"/>
          <p:cNvSpPr>
            <a:spLocks noGrp="1"/>
          </p:cNvSpPr>
          <p:nvPr>
            <p:ph type="body" idx="1"/>
          </p:nvPr>
        </p:nvSpPr>
        <p:spPr>
          <a:xfrm>
            <a:off x="105509" y="3566160"/>
            <a:ext cx="6501031" cy="5601286"/>
          </a:xfrm>
        </p:spPr>
        <p:txBody>
          <a:bodyPr/>
          <a:lstStyle/>
          <a:p>
            <a:r>
              <a:rPr lang="en-US" b="0"/>
              <a:t>Hi, I’m Kristen Browne, I’m a contractor for </a:t>
            </a:r>
            <a:r>
              <a:rPr lang="en-US" b="0" err="1"/>
              <a:t>Guidehouse</a:t>
            </a:r>
            <a:r>
              <a:rPr lang="en-US" b="0"/>
              <a:t> working with the National Institute of Allergy and Infectious Diseases in our Bioinformatics and Computational Biosciences Branch.  Today I’ll be encouraging to you think about how you can use programming, specifically Python programming, to automate certain aspects of your work.</a:t>
            </a:r>
          </a:p>
        </p:txBody>
      </p:sp>
    </p:spTree>
    <p:extLst>
      <p:ext uri="{BB962C8B-B14F-4D97-AF65-F5344CB8AC3E}">
        <p14:creationId xmlns:p14="http://schemas.microsoft.com/office/powerpoint/2010/main" val="203932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 first program I’m going to write here, is a program to convert a directory of GLB files into FBX and DAE format.  So how do I start?  I need to think about what the program needs to do, this time in the context of Blender as I’m going to use the Blender API (you could use others).  If I were in Blender, I would import a file from a specified place, I would export the file to a specific place and say how to name it, then I’d remove everything from the scene and import the next file.  There is a Blender-specific issue where you need to be in different “modes” when doing certain tasks and this is called “context”.  It is helpful to remember this.  You may be wondering, how do I know what commands to use?  In Blender, you can turn on Python tooltips, then when you hover over any item in the menus, it will show you the command!  You can also look into their API documentation, or better yet, start with some AI!</a:t>
            </a:r>
          </a:p>
        </p:txBody>
      </p:sp>
    </p:spTree>
    <p:extLst>
      <p:ext uri="{BB962C8B-B14F-4D97-AF65-F5344CB8AC3E}">
        <p14:creationId xmlns:p14="http://schemas.microsoft.com/office/powerpoint/2010/main" val="2525196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When talking to a code generator, it’s key to be explicit and not ask too much.  In the above prompt I ask it very specifically to so all of the things I summarized in the previous slide, and this is what it spat out.  I dropped this in the scripting window in Blender, provided the input and output directories, then hit “play”.  It worked immediately.  I didn’t even have to change it.  It output 24 files in less than 10 secs.  It doesn’t always work right away.  Before I asked it to specify context, I had a context error so I dropped that into the ChatGPT window and it told me what was wrong.  Sometimes this takes a few tries, sometimes it doesn’t work, but it always helps!  What might we want to do next? You could add more formats, make sure it clears everything from the scene (not just mesh files)… lots of things1</a:t>
            </a:r>
          </a:p>
        </p:txBody>
      </p:sp>
    </p:spTree>
    <p:extLst>
      <p:ext uri="{BB962C8B-B14F-4D97-AF65-F5344CB8AC3E}">
        <p14:creationId xmlns:p14="http://schemas.microsoft.com/office/powerpoint/2010/main" val="2045638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Lets try a more complicated example.  I have a set of DICOMS that have been segmented using this AI tool, Total </a:t>
            </a:r>
            <a:r>
              <a:rPr lang="en-US" err="1"/>
              <a:t>segmentator</a:t>
            </a:r>
            <a:r>
              <a:rPr lang="en-US"/>
              <a:t>.  I want to take all of the STLs that were generated, import them into Blender, assign materials based on the names of the files, smooth shade them, then export them together as on GLB.  To do this requires some prep.  If I have many sets of STLs, I have to decide a consistent organization so that the program knows how to delimit them.  I used folders, but you could use prefixes and other ways.  You need to label your files consistently so it knows how to apply the materials (TS does this already), then if you want specific materials, you want to define these up front noting their specular, metallic, color etc. so you could feed it in.</a:t>
            </a:r>
          </a:p>
        </p:txBody>
      </p:sp>
    </p:spTree>
    <p:extLst>
      <p:ext uri="{BB962C8B-B14F-4D97-AF65-F5344CB8AC3E}">
        <p14:creationId xmlns:p14="http://schemas.microsoft.com/office/powerpoint/2010/main" val="969733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For this you can ask ChatGPT slowly.  Lets start with some basic instructions to load all of the </a:t>
            </a:r>
            <a:r>
              <a:rPr lang="en-US" err="1"/>
              <a:t>stls</a:t>
            </a:r>
            <a:r>
              <a:rPr lang="en-US"/>
              <a:t> found in a subdirectory and export them as a GLB.  Do it for all of the subdirectories in the provided directory.  Here’s what we end up with!  It works right away.</a:t>
            </a:r>
          </a:p>
        </p:txBody>
      </p:sp>
    </p:spTree>
    <p:extLst>
      <p:ext uri="{BB962C8B-B14F-4D97-AF65-F5344CB8AC3E}">
        <p14:creationId xmlns:p14="http://schemas.microsoft.com/office/powerpoint/2010/main" val="2123851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Then I ask it to develop a script that creates four materials with specific names.  In this case, I was a bit lazy and asked it to assign colors and textures that are appropriate for the named tissues.  This was a gamble, but easy to edit if they get it wrong.  I tell it to assign these materials based on the names of the loaded objects.  It spat out the above script.  These lists of numbers are the color, specular, metallic, and clearcoat values that you can then edit if the colors aren’t quite right.  I then asked ChatGPT to integrate this with the previous script.  I can do this myself, but it’s fast with ChatGPT!!.  This is the result.  It took less than 40 seconds to do this small subset of segmentations.  The colors aren’t perfect, but not terrible either.</a:t>
            </a:r>
          </a:p>
          <a:p>
            <a:r>
              <a:rPr lang="en-US"/>
              <a:t>What might be do next?  How about go straight from the DICOM to this GLB model?  </a:t>
            </a:r>
          </a:p>
        </p:txBody>
      </p:sp>
    </p:spTree>
    <p:extLst>
      <p:ext uri="{BB962C8B-B14F-4D97-AF65-F5344CB8AC3E}">
        <p14:creationId xmlns:p14="http://schemas.microsoft.com/office/powerpoint/2010/main" val="1231367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This is more complicated and required some troubleshooting, but the general idea was to use the </a:t>
            </a:r>
            <a:r>
              <a:rPr lang="en-US" err="1"/>
              <a:t>TotalSegmentator</a:t>
            </a:r>
            <a:r>
              <a:rPr lang="en-US"/>
              <a:t> to process a set of nii.gz files.  It outputs a set of nii.gz files, one for each organ.  I needed to use VTK (a package I’d never used before) to build the models and refine the parameters.  I then needed to feed those </a:t>
            </a:r>
            <a:r>
              <a:rPr lang="en-US" err="1"/>
              <a:t>stls</a:t>
            </a:r>
            <a:r>
              <a:rPr lang="en-US"/>
              <a:t> into my previous script, add more materials, rotate the model, center it, then export as a GLB.  Did this work immediately – NO! It’s a complicated program that needed refinement.  I had to look at the product, look at the errors, then use AI, forums, and my own knowledge of these subjects to get to an endpoint.  At one point I was a bit stuck.  All of the models were open at the tops because that’s where the images ended.  AI didn’t know what to do.  So I asked a colleague who knew VTK better what I could do and he gave a me a general thing I could do that I then used AI to help me implement.  In the end, it took 170.5 sec to go from the </a:t>
            </a:r>
            <a:r>
              <a:rPr lang="en-US" err="1"/>
              <a:t>dicom</a:t>
            </a:r>
            <a:r>
              <a:rPr lang="en-US"/>
              <a:t> to this GLB file that has around 80 anatomical parts.  From here, this is a fine product for a lot of my applications, but you could easily refine this in </a:t>
            </a:r>
            <a:r>
              <a:rPr lang="en-US" err="1"/>
              <a:t>Zbrush</a:t>
            </a:r>
            <a:r>
              <a:rPr lang="en-US"/>
              <a:t> etc., to have a more polished result.  You also have all the files from each step if you want to refine at any stage, and you can break apart the script to run just parts of it.  This is referred to being “modular” and is one of the strengths of Python.  You should always write your code in a “modular” way.</a:t>
            </a:r>
          </a:p>
        </p:txBody>
      </p:sp>
    </p:spTree>
    <p:extLst>
      <p:ext uri="{BB962C8B-B14F-4D97-AF65-F5344CB8AC3E}">
        <p14:creationId xmlns:p14="http://schemas.microsoft.com/office/powerpoint/2010/main" val="28539636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You might be feeling overwhelmed at this point, so take a step back to our first example which was relatively simple.  Each larger program is made up of several more simple tasks.  I want the take how to be that this is useful, you can automate many things, and AI is a great tool to start.  Start small, and you’ll slowly start developing more complex programs.</a:t>
            </a:r>
          </a:p>
        </p:txBody>
      </p:sp>
    </p:spTree>
    <p:extLst>
      <p:ext uri="{BB962C8B-B14F-4D97-AF65-F5344CB8AC3E}">
        <p14:creationId xmlns:p14="http://schemas.microsoft.com/office/powerpoint/2010/main" val="2422941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Before I end, I need to give a shameless plug for our products that I’ve developed code for.  NIH 3D is our model repository and creation site.  We’re working on getting the new workflows I wrote up and running in prod and these will add a bunch of new formats and features.  A new project that is coming out, likely in the late fall or early winter, is </a:t>
            </a:r>
            <a:r>
              <a:rPr lang="en-US" err="1"/>
              <a:t>BioArt</a:t>
            </a:r>
            <a:r>
              <a:rPr lang="en-US"/>
              <a:t> which is a graphics library from our team in Montana.  It will have thousands of copyright free images for use in your projects.</a:t>
            </a:r>
          </a:p>
        </p:txBody>
      </p:sp>
    </p:spTree>
    <p:extLst>
      <p:ext uri="{BB962C8B-B14F-4D97-AF65-F5344CB8AC3E}">
        <p14:creationId xmlns:p14="http://schemas.microsoft.com/office/powerpoint/2010/main" val="747328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With that, thanks you for having me.  Here are some useful links.  Please reach out with questions.  I sometimes peek in on the AMI forum as well if you want to have a more public conversation.</a:t>
            </a:r>
          </a:p>
        </p:txBody>
      </p:sp>
    </p:spTree>
    <p:extLst>
      <p:ext uri="{BB962C8B-B14F-4D97-AF65-F5344CB8AC3E}">
        <p14:creationId xmlns:p14="http://schemas.microsoft.com/office/powerpoint/2010/main" val="1113225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Have you ever had to any of these tasks?  Renaming a lot of files, maybe adding a suffix or a prefix?  Had to do the same kind of model handling over and over, like adding the same materials to anatomical models?  Maybe you’re doing a lot of file conversions so you have models in different formats, handling metadata, cleaning up meshes, setting up scenes… basically anything that requires you to do the same button clicks or steps over and over again?  Then you should think about Learning Python!</a:t>
            </a:r>
          </a:p>
        </p:txBody>
      </p:sp>
    </p:spTree>
    <p:extLst>
      <p:ext uri="{BB962C8B-B14F-4D97-AF65-F5344CB8AC3E}">
        <p14:creationId xmlns:p14="http://schemas.microsoft.com/office/powerpoint/2010/main" val="414971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Many are intimidated to move into the programming space, so I thought I’d share my journey in the field.  To be clear, html/</a:t>
            </a:r>
            <a:r>
              <a:rPr lang="en-US" err="1"/>
              <a:t>css</a:t>
            </a:r>
            <a:r>
              <a:rPr lang="en-US"/>
              <a:t> are not programming, programming requires the inclusion of logic, so I’m leaving out my experience there.  My first exposure to a programming language was Java in an Comp Sci 100 class I took as an elective.  I did not get it.  I got through the class with the help of a friend, but the logic just wasn’t clicking.  Fast-forward two masters degrees and a change of career and I was at the National Library of Medicine building a 3D model repository.  I was on my own building this big web resource including the backend, database and server.  I learned just enough </a:t>
            </a:r>
            <a:r>
              <a:rPr lang="en-US" err="1"/>
              <a:t>Javascript</a:t>
            </a:r>
            <a:r>
              <a:rPr lang="en-US"/>
              <a:t>, including d3.js which is a </a:t>
            </a:r>
            <a:r>
              <a:rPr lang="en-US" err="1"/>
              <a:t>datavisualisation</a:t>
            </a:r>
            <a:r>
              <a:rPr lang="en-US"/>
              <a:t> library, MEL which is Maya’s programming language, and a bit of PHP and SQL which run the Content Management Software that I was using.  It was trial under fire, but I was starting to click with the logic that underlies all programming </a:t>
            </a:r>
            <a:r>
              <a:rPr lang="en-US" err="1"/>
              <a:t>lanuages</a:t>
            </a:r>
            <a:r>
              <a:rPr lang="en-US"/>
              <a:t>.  Next I landed at NIAID and was asked whether I could pick up a Unity project from a developer that was struggling.  This is when I had to learn C#, mostly from forums and code examples in GitHub, next up I wanted to start creating 3D visualizations for Web, so I delved into some more </a:t>
            </a:r>
            <a:r>
              <a:rPr lang="en-US" err="1"/>
              <a:t>javascript</a:t>
            </a:r>
            <a:r>
              <a:rPr lang="en-US"/>
              <a:t> libraries, Babylon.js, and Three.js.  At this point it’s getting easier to move between languages as they share a lot of underlying rules, just slightly different syntax.  Finally, I started working on NIH 3D and we had lost access to the mesh repair for 3D printing software we were using, and we needed a solution fast.  So I opened up Blender and learned how to use the Python interface to build a custom mesh repair system.  From there, I started working on a complete rebuild of our current workflows that handles all kids of different operations.  About midway through this part, Chat GPT came out and accelerated my development enormously.,  From there I started using Python for all kinds of things, like analyzing the metadata in the files were ingesting into our new </a:t>
            </a:r>
            <a:r>
              <a:rPr lang="en-US" err="1"/>
              <a:t>BioArt</a:t>
            </a:r>
            <a:r>
              <a:rPr lang="en-US"/>
              <a:t> project to look at keywords and think about how we can design an organizational strategy for these files.   So it’s been a long journey now, building upon what I’ve learned at each stage.  But When I first tried, I didn’t think I’d ever get where I am now, so the lesson here is it’s never to late to learn </a:t>
            </a:r>
            <a:r>
              <a:rPr lang="en-US" err="1"/>
              <a:t>pgramming</a:t>
            </a:r>
            <a:r>
              <a:rPr lang="en-US"/>
              <a:t> (I was probably 32 when I started), and don’t be discouraged if it’s hard at first.</a:t>
            </a:r>
          </a:p>
        </p:txBody>
      </p:sp>
    </p:spTree>
    <p:extLst>
      <p:ext uri="{BB962C8B-B14F-4D97-AF65-F5344CB8AC3E}">
        <p14:creationId xmlns:p14="http://schemas.microsoft.com/office/powerpoint/2010/main" val="3626906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So lets start with what is Python.  This is not a code talk.  I will show you code, but I’m not going to walk you through it.  I want you to have a sense of what Python is, where its helpful, and how you can use tools like AI to start to build your own programs.  Learning python and how to set up your environment is another subject and there’s lots of resources available online.</a:t>
            </a:r>
          </a:p>
        </p:txBody>
      </p:sp>
    </p:spTree>
    <p:extLst>
      <p:ext uri="{BB962C8B-B14F-4D97-AF65-F5344CB8AC3E}">
        <p14:creationId xmlns:p14="http://schemas.microsoft.com/office/powerpoint/2010/main" val="257567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So first up – What is python?  </a:t>
            </a:r>
            <a:r>
              <a:rPr lang="en-US" err="1"/>
              <a:t>It’’s</a:t>
            </a:r>
            <a:r>
              <a:rPr lang="en-US"/>
              <a:t> a programming language which is essentially a structured set of instructions for a computer to understand and execute.  Python is a high-level language, which makes it easier to read than lower level languages like assembly, machine code, C, and other more hardware-centric languages. You can see on the right a simple example of python code and it’s very readable with relatively simple logic.   It’s an interpreted language which means that it doesn’t need to be compiled.  Anyone who has worked in Unity has known the pain of waiting for a program to compile before it can be tested.  This has benefits and drawbacks as it’s faster to development, but can have slower execution times.  It is a widely used language bridging many fields that touch on medical illustration.  You’ll see python interfaces in software like Maya and Blender as they move towards using a common language.  It is also cross-platform, so no worries about the great Mac/Windows debate.  I use Windows, but all of the developers I work with use Mac (which is common in bioinformatics).  It isn’t generally a program for us to share code, but we do need to set up our environments a bit differently sometimes.  Finally, python has extensive libraries that are applicable to our field including data viz, image, 3d graphics processing.</a:t>
            </a:r>
          </a:p>
        </p:txBody>
      </p:sp>
    </p:spTree>
    <p:extLst>
      <p:ext uri="{BB962C8B-B14F-4D97-AF65-F5344CB8AC3E}">
        <p14:creationId xmlns:p14="http://schemas.microsoft.com/office/powerpoint/2010/main" val="153529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So how can you use python?</a:t>
            </a:r>
          </a:p>
          <a:p>
            <a:r>
              <a:rPr lang="en-US"/>
              <a:t>2D image manipulation is a start, there’s several packages available to do various processing tasks, including a python API for Adobe products like Photoshop.  </a:t>
            </a:r>
          </a:p>
          <a:p>
            <a:r>
              <a:rPr lang="en-US"/>
              <a:t>3D model creation or manipulation – there are many tools for doing mesh optimization tasks, the blender API is excellent and can do anything Blender does without even launching the .exe.  You can do medical image processing and model creation with packages like slicer, VTK, </a:t>
            </a:r>
            <a:r>
              <a:rPr lang="en-US" err="1"/>
              <a:t>simpleITK</a:t>
            </a:r>
            <a:r>
              <a:rPr lang="en-US"/>
              <a:t> (which we develop), and you can also do molecular modeling and simulation </a:t>
            </a:r>
            <a:r>
              <a:rPr lang="en-US" err="1"/>
              <a:t>tasts</a:t>
            </a:r>
            <a:r>
              <a:rPr lang="en-US"/>
              <a:t>.  I’ve listed in bold the ones that I’ve used personally.</a:t>
            </a:r>
          </a:p>
          <a:p>
            <a:r>
              <a:rPr lang="en-US"/>
              <a:t>Finally, you can use these tools for batch processing of many files, you can link them together into larger workflows, you can do a lot of data visualization tasks with Python.  You may have heard of R, but many are moving over to doing that kind of work with Python, then there are a lot of organizational tasks.  Python is really good at manipulating files, so I use it for things like metadata, renaming files, organizing files, zipping/unzipping, that kind of thing.  There’s definitely more out there, but these are the ones I’ve touched on in my day to day so far.</a:t>
            </a:r>
          </a:p>
        </p:txBody>
      </p:sp>
    </p:spTree>
    <p:extLst>
      <p:ext uri="{BB962C8B-B14F-4D97-AF65-F5344CB8AC3E}">
        <p14:creationId xmlns:p14="http://schemas.microsoft.com/office/powerpoint/2010/main" val="3418042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A big question these days is how does AI fit in.  I’m not talking bout graphics generators like </a:t>
            </a:r>
            <a:r>
              <a:rPr lang="en-US" err="1"/>
              <a:t>Midjourney</a:t>
            </a:r>
            <a:r>
              <a:rPr lang="en-US"/>
              <a:t> as that’s a different conversation.  This is about Code generation tools like GitHub Copilot, although you can just directly ask ChatGPT as well.   AI is an absolute gamechanger in the coding world.  It is excellent at drafting code, debugging, and commenting tool.   It can help you learn syntax, especially new APIs (basically the programming commands used by specific programs like blender), and it can also help comment your code which is an essential part of the documentation process.  But it’s not perfect.  It’s an assist, but not a replacement.  I say yet because you need to consider that it is very </a:t>
            </a:r>
            <a:r>
              <a:rPr lang="en-US" err="1"/>
              <a:t>very</a:t>
            </a:r>
            <a:r>
              <a:rPr lang="en-US"/>
              <a:t> good and it is currently the worst it will ever be.  But for now, it isn’t always up to date and can reference outdated commands.  It’s limited to what it is trained on, so if you’re doing something novel, you need to lead it through what you want it to do.  There are privacy and security concerns </a:t>
            </a:r>
            <a:r>
              <a:rPr lang="en-US" err="1"/>
              <a:t>detpending</a:t>
            </a:r>
            <a:r>
              <a:rPr lang="en-US"/>
              <a:t> on how you want to use your code, and it also takes limited inputs and output sizes so you can’t just drop in an enormous program and expect it to work.  It’s about snippets.</a:t>
            </a:r>
          </a:p>
        </p:txBody>
      </p:sp>
    </p:spTree>
    <p:extLst>
      <p:ext uri="{BB962C8B-B14F-4D97-AF65-F5344CB8AC3E}">
        <p14:creationId xmlns:p14="http://schemas.microsoft.com/office/powerpoint/2010/main" val="2038492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From here, I’m going to walk you through an example of how you can slowly build up a useful program.  All of the code is in GitHub at this URL.  GitHub is a code repository and a tremendous resource for anyone developing code.  It keeps a history of all changes you make in your programs and also allows for collaborative work.  And it’s free (mostly).</a:t>
            </a:r>
          </a:p>
        </p:txBody>
      </p:sp>
    </p:spTree>
    <p:extLst>
      <p:ext uri="{BB962C8B-B14F-4D97-AF65-F5344CB8AC3E}">
        <p14:creationId xmlns:p14="http://schemas.microsoft.com/office/powerpoint/2010/main" val="1859009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 most important thing for developing a program is to break it down into logical tasks like button clicks.  I click this, then this, then this.  There are ways to be more efficient in code, but this is for Beginners, so I want to make this as simple as possible.  If your code works, it doesn’t always have to be the most efficient to get the job done.  Especially for personal/internal use.</a:t>
            </a:r>
          </a:p>
        </p:txBody>
      </p:sp>
    </p:spTree>
    <p:extLst>
      <p:ext uri="{BB962C8B-B14F-4D97-AF65-F5344CB8AC3E}">
        <p14:creationId xmlns:p14="http://schemas.microsoft.com/office/powerpoint/2010/main" val="84958978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7457EB8-F166-4471-BB53-1A3DF93412A8}" type="slidenum">
              <a:rPr lang="en-US" smtClean="0"/>
              <a:pPr/>
              <a:t>‹#›</a:t>
            </a:fld>
            <a:endParaRPr lang="en-US"/>
          </a:p>
        </p:txBody>
      </p:sp>
    </p:spTree>
    <p:extLst>
      <p:ext uri="{BB962C8B-B14F-4D97-AF65-F5344CB8AC3E}">
        <p14:creationId xmlns:p14="http://schemas.microsoft.com/office/powerpoint/2010/main" val="127386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954712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1116577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BackgroundFill">
            <a:extLst>
              <a:ext uri="{FF2B5EF4-FFF2-40B4-BE49-F238E27FC236}">
                <a16:creationId xmlns:a16="http://schemas.microsoft.com/office/drawing/2014/main" id="{6A06A5B4-1F78-BF81-F44F-DC771C598F2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44750" y="739454"/>
            <a:ext cx="2010960" cy="490810"/>
          </a:xfrm>
          <a:prstGeom prst="rect">
            <a:avLst/>
          </a:prstGeom>
        </p:spPr>
      </p:pic>
      <p:sp>
        <p:nvSpPr>
          <p:cNvPr id="15" name="Title 1">
            <a:extLst>
              <a:ext uri="{FF2B5EF4-FFF2-40B4-BE49-F238E27FC236}">
                <a16:creationId xmlns:a16="http://schemas.microsoft.com/office/drawing/2014/main" id="{9BB7CD88-C0FA-0101-B5BF-E9C8C0C426F9}"/>
              </a:ext>
            </a:extLst>
          </p:cNvPr>
          <p:cNvSpPr>
            <a:spLocks noGrp="1"/>
          </p:cNvSpPr>
          <p:nvPr>
            <p:ph type="title"/>
          </p:nvPr>
        </p:nvSpPr>
        <p:spPr>
          <a:xfrm>
            <a:off x="609600" y="2018677"/>
            <a:ext cx="5486400" cy="2820646"/>
          </a:xfrm>
        </p:spPr>
        <p:txBody>
          <a:bodyPr anchor="ctr">
            <a:normAutofit/>
          </a:bodyPr>
          <a:lstStyle>
            <a:lvl1pPr marL="0">
              <a:defRPr sz="4800" cap="none" baseline="0">
                <a:solidFill>
                  <a:schemeClr val="bg1"/>
                </a:solidFill>
                <a:latin typeface="+mj-lt"/>
                <a:ea typeface="Roboto Black" panose="02000000000000000000" pitchFamily="2" charset="0"/>
                <a:cs typeface="Roboto Black" panose="02000000000000000000" pitchFamily="2" charset="0"/>
              </a:defRPr>
            </a:lvl1pPr>
          </a:lstStyle>
          <a:p>
            <a:r>
              <a:rPr lang="en-US"/>
              <a:t>Click to edit Master title style</a:t>
            </a:r>
          </a:p>
        </p:txBody>
      </p:sp>
      <p:sp>
        <p:nvSpPr>
          <p:cNvPr id="7" name="Picture Placeholder 6">
            <a:extLst>
              <a:ext uri="{FF2B5EF4-FFF2-40B4-BE49-F238E27FC236}">
                <a16:creationId xmlns:a16="http://schemas.microsoft.com/office/drawing/2014/main" id="{61EE5DC5-F539-29A2-7C5C-B727A186472E}"/>
              </a:ext>
              <a:ext uri="{C183D7F6-B498-43B3-948B-1728B52AA6E4}">
                <adec:decorative xmlns:adec="http://schemas.microsoft.com/office/drawing/2017/decorative" val="1"/>
              </a:ext>
            </a:extLst>
          </p:cNvPr>
          <p:cNvSpPr>
            <a:spLocks noGrp="1"/>
          </p:cNvSpPr>
          <p:nvPr>
            <p:ph type="pic" sz="quarter" idx="11"/>
          </p:nvPr>
        </p:nvSpPr>
        <p:spPr>
          <a:xfrm>
            <a:off x="5674332" y="-14289"/>
            <a:ext cx="6517668" cy="6857999"/>
          </a:xfrm>
          <a:custGeom>
            <a:avLst/>
            <a:gdLst>
              <a:gd name="connsiteX0" fmla="*/ 0 w 6517668"/>
              <a:gd name="connsiteY0" fmla="*/ 0 h 6857999"/>
              <a:gd name="connsiteX1" fmla="*/ 6517668 w 6517668"/>
              <a:gd name="connsiteY1" fmla="*/ 0 h 6857999"/>
              <a:gd name="connsiteX2" fmla="*/ 6517668 w 6517668"/>
              <a:gd name="connsiteY2" fmla="*/ 6857999 h 6857999"/>
              <a:gd name="connsiteX3" fmla="*/ 0 w 6517668"/>
              <a:gd name="connsiteY3" fmla="*/ 6857999 h 6857999"/>
              <a:gd name="connsiteX4" fmla="*/ 1174260 w 6517668"/>
              <a:gd name="connsiteY4" fmla="*/ 342900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7668" h="6857999">
                <a:moveTo>
                  <a:pt x="0" y="0"/>
                </a:moveTo>
                <a:lnTo>
                  <a:pt x="6517668" y="0"/>
                </a:lnTo>
                <a:lnTo>
                  <a:pt x="6517668" y="6857999"/>
                </a:lnTo>
                <a:lnTo>
                  <a:pt x="0" y="6857999"/>
                </a:lnTo>
                <a:lnTo>
                  <a:pt x="1174260" y="3429000"/>
                </a:lnTo>
                <a:close/>
              </a:path>
            </a:pathLst>
          </a:custGeom>
        </p:spPr>
        <p:txBody>
          <a:bodyPr wrap="square">
            <a:noAutofit/>
          </a:bodyPr>
          <a:lstStyle/>
          <a:p>
            <a:endParaRPr lang="en-US"/>
          </a:p>
        </p:txBody>
      </p:sp>
      <p:sp>
        <p:nvSpPr>
          <p:cNvPr id="3" name="Text Placeholder 53">
            <a:extLst>
              <a:ext uri="{FF2B5EF4-FFF2-40B4-BE49-F238E27FC236}">
                <a16:creationId xmlns:a16="http://schemas.microsoft.com/office/drawing/2014/main" id="{E70D3FA3-ADA5-08EE-7699-BC7C56282B29}"/>
              </a:ext>
              <a:ext uri="{C183D7F6-B498-43B3-948B-1728B52AA6E4}">
                <adec:decorative xmlns:adec="http://schemas.microsoft.com/office/drawing/2017/decorative" val="1"/>
              </a:ext>
            </a:extLst>
          </p:cNvPr>
          <p:cNvSpPr>
            <a:spLocks noGrp="1"/>
          </p:cNvSpPr>
          <p:nvPr>
            <p:ph type="body" sz="quarter" idx="18"/>
          </p:nvPr>
        </p:nvSpPr>
        <p:spPr>
          <a:xfrm>
            <a:off x="3643348" y="-1199484"/>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5" name="Text Placeholder 54">
            <a:extLst>
              <a:ext uri="{FF2B5EF4-FFF2-40B4-BE49-F238E27FC236}">
                <a16:creationId xmlns:a16="http://schemas.microsoft.com/office/drawing/2014/main" id="{41DB47D3-8C33-3350-E789-F400DA749472}"/>
              </a:ext>
              <a:ext uri="{C183D7F6-B498-43B3-948B-1728B52AA6E4}">
                <adec:decorative xmlns:adec="http://schemas.microsoft.com/office/drawing/2017/decorative" val="1"/>
              </a:ext>
            </a:extLst>
          </p:cNvPr>
          <p:cNvSpPr>
            <a:spLocks noGrp="1"/>
          </p:cNvSpPr>
          <p:nvPr>
            <p:ph type="body" sz="quarter" idx="19"/>
          </p:nvPr>
        </p:nvSpPr>
        <p:spPr>
          <a:xfrm>
            <a:off x="5288076" y="-275364"/>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6" name="Text Placeholder 52">
            <a:extLst>
              <a:ext uri="{FF2B5EF4-FFF2-40B4-BE49-F238E27FC236}">
                <a16:creationId xmlns:a16="http://schemas.microsoft.com/office/drawing/2014/main" id="{5A6797D9-D694-178E-B74A-B1DEB98FCF2E}"/>
              </a:ext>
              <a:ext uri="{C183D7F6-B498-43B3-948B-1728B52AA6E4}">
                <adec:decorative xmlns:adec="http://schemas.microsoft.com/office/drawing/2017/decorative" val="1"/>
              </a:ext>
            </a:extLst>
          </p:cNvPr>
          <p:cNvSpPr>
            <a:spLocks noGrp="1"/>
          </p:cNvSpPr>
          <p:nvPr>
            <p:ph type="body" sz="quarter" idx="20"/>
          </p:nvPr>
        </p:nvSpPr>
        <p:spPr>
          <a:xfrm>
            <a:off x="10818149" y="429831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8" name="Text Placeholder 53">
            <a:extLst>
              <a:ext uri="{FF2B5EF4-FFF2-40B4-BE49-F238E27FC236}">
                <a16:creationId xmlns:a16="http://schemas.microsoft.com/office/drawing/2014/main" id="{C611E39F-365E-684A-A7C4-F01BED3CBAEC}"/>
              </a:ext>
              <a:ext uri="{C183D7F6-B498-43B3-948B-1728B52AA6E4}">
                <adec:decorative xmlns:adec="http://schemas.microsoft.com/office/drawing/2017/decorative" val="1"/>
              </a:ext>
            </a:extLst>
          </p:cNvPr>
          <p:cNvSpPr>
            <a:spLocks noGrp="1"/>
          </p:cNvSpPr>
          <p:nvPr>
            <p:ph type="body" sz="quarter" idx="21"/>
          </p:nvPr>
        </p:nvSpPr>
        <p:spPr>
          <a:xfrm>
            <a:off x="9173421" y="521573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9" name="Text Placeholder 54">
            <a:extLst>
              <a:ext uri="{FF2B5EF4-FFF2-40B4-BE49-F238E27FC236}">
                <a16:creationId xmlns:a16="http://schemas.microsoft.com/office/drawing/2014/main" id="{0BF6BEA3-9CF0-0FD9-D5AB-0E0EAC4358D7}"/>
              </a:ext>
              <a:ext uri="{C183D7F6-B498-43B3-948B-1728B52AA6E4}">
                <adec:decorative xmlns:adec="http://schemas.microsoft.com/office/drawing/2017/decorative" val="1"/>
              </a:ext>
            </a:extLst>
          </p:cNvPr>
          <p:cNvSpPr>
            <a:spLocks noGrp="1"/>
          </p:cNvSpPr>
          <p:nvPr>
            <p:ph type="body" sz="quarter" idx="22"/>
          </p:nvPr>
        </p:nvSpPr>
        <p:spPr>
          <a:xfrm>
            <a:off x="10818149" y="613985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Tree>
    <p:custDataLst>
      <p:tags r:id="rId1"/>
    </p:custDataLst>
    <p:extLst>
      <p:ext uri="{BB962C8B-B14F-4D97-AF65-F5344CB8AC3E}">
        <p14:creationId xmlns:p14="http://schemas.microsoft.com/office/powerpoint/2010/main" val="96758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p:bg>
      <p:bgPr>
        <a:solidFill>
          <a:schemeClr val="tx1"/>
        </a:solidFill>
        <a:effectLst/>
      </p:bgPr>
    </p:bg>
    <p:spTree>
      <p:nvGrpSpPr>
        <p:cNvPr id="1" name=""/>
        <p:cNvGrpSpPr/>
        <p:nvPr/>
      </p:nvGrpSpPr>
      <p:grpSpPr>
        <a:xfrm>
          <a:off x="0" y="0"/>
          <a:ext cx="0" cy="0"/>
          <a:chOff x="0" y="0"/>
          <a:chExt cx="0" cy="0"/>
        </a:xfrm>
      </p:grpSpPr>
      <p:sp>
        <p:nvSpPr>
          <p:cNvPr id="8" name="Hexagon 7">
            <a:extLst>
              <a:ext uri="{FF2B5EF4-FFF2-40B4-BE49-F238E27FC236}">
                <a16:creationId xmlns:a16="http://schemas.microsoft.com/office/drawing/2014/main" id="{65B2CAB1-AA91-04B8-3C05-CB390D5C0A03}"/>
              </a:ext>
              <a:ext uri="{C183D7F6-B498-43B3-948B-1728B52AA6E4}">
                <adec:decorative xmlns:adec="http://schemas.microsoft.com/office/drawing/2017/decorative" val="1"/>
              </a:ext>
            </a:extLst>
          </p:cNvPr>
          <p:cNvSpPr/>
          <p:nvPr userDrawn="1"/>
        </p:nvSpPr>
        <p:spPr>
          <a:xfrm>
            <a:off x="876692"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Hexagon 8">
            <a:extLst>
              <a:ext uri="{FF2B5EF4-FFF2-40B4-BE49-F238E27FC236}">
                <a16:creationId xmlns:a16="http://schemas.microsoft.com/office/drawing/2014/main" id="{BB424014-1356-D612-4E01-2504E1570581}"/>
              </a:ext>
              <a:ext uri="{C183D7F6-B498-43B3-948B-1728B52AA6E4}">
                <adec:decorative xmlns:adec="http://schemas.microsoft.com/office/drawing/2017/decorative" val="1"/>
              </a:ext>
            </a:extLst>
          </p:cNvPr>
          <p:cNvSpPr/>
          <p:nvPr userDrawn="1"/>
        </p:nvSpPr>
        <p:spPr>
          <a:xfrm>
            <a:off x="1377884"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A8781B9B-2E94-FB4A-3DF0-938A8633C5F0}"/>
              </a:ext>
              <a:ext uri="{C183D7F6-B498-43B3-948B-1728B52AA6E4}">
                <adec:decorative xmlns:adec="http://schemas.microsoft.com/office/drawing/2017/decorative" val="1"/>
              </a:ext>
            </a:extLst>
          </p:cNvPr>
          <p:cNvSpPr/>
          <p:nvPr userDrawn="1"/>
        </p:nvSpPr>
        <p:spPr>
          <a:xfrm>
            <a:off x="1875148"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Hexagon 10">
            <a:extLst>
              <a:ext uri="{FF2B5EF4-FFF2-40B4-BE49-F238E27FC236}">
                <a16:creationId xmlns:a16="http://schemas.microsoft.com/office/drawing/2014/main" id="{2080EBFE-2FF9-632F-4447-69FC9CB8CC9B}"/>
              </a:ext>
              <a:ext uri="{C183D7F6-B498-43B3-948B-1728B52AA6E4}">
                <adec:decorative xmlns:adec="http://schemas.microsoft.com/office/drawing/2017/decorative" val="1"/>
              </a:ext>
            </a:extLst>
          </p:cNvPr>
          <p:cNvSpPr/>
          <p:nvPr userDrawn="1"/>
        </p:nvSpPr>
        <p:spPr>
          <a:xfrm>
            <a:off x="2372412"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Text Placeholder 17">
            <a:extLst>
              <a:ext uri="{FF2B5EF4-FFF2-40B4-BE49-F238E27FC236}">
                <a16:creationId xmlns:a16="http://schemas.microsoft.com/office/drawing/2014/main" id="{DDA1FF39-91A4-32C5-E1FE-F79DD9BA77AC}"/>
              </a:ext>
            </a:extLst>
          </p:cNvPr>
          <p:cNvSpPr>
            <a:spLocks noGrp="1"/>
          </p:cNvSpPr>
          <p:nvPr>
            <p:ph type="body" sz="quarter" idx="15" hasCustomPrompt="1"/>
          </p:nvPr>
        </p:nvSpPr>
        <p:spPr>
          <a:xfrm>
            <a:off x="609600" y="1752600"/>
            <a:ext cx="5486400" cy="1019175"/>
          </a:xfrm>
        </p:spPr>
        <p:txBody>
          <a:bodyPr>
            <a:noAutofit/>
          </a:bodyPr>
          <a:lstStyle>
            <a:lvl1pPr>
              <a:defRPr sz="8000" cap="none" baseline="0">
                <a:solidFill>
                  <a:schemeClr val="bg1"/>
                </a:solidFill>
                <a:latin typeface="+mj-lt"/>
                <a:ea typeface="Roboto Black" panose="02000000000000000000" pitchFamily="2" charset="0"/>
                <a:cs typeface="Roboto Black" panose="02000000000000000000" pitchFamily="2" charset="0"/>
              </a:defRPr>
            </a:lvl1pPr>
          </a:lstStyle>
          <a:p>
            <a:pPr lvl="0"/>
            <a:r>
              <a:rPr lang="en-US"/>
              <a:t>Welcome</a:t>
            </a:r>
          </a:p>
        </p:txBody>
      </p:sp>
      <p:sp>
        <p:nvSpPr>
          <p:cNvPr id="14" name="Text Placeholder 12">
            <a:extLst>
              <a:ext uri="{FF2B5EF4-FFF2-40B4-BE49-F238E27FC236}">
                <a16:creationId xmlns:a16="http://schemas.microsoft.com/office/drawing/2014/main" id="{B878970D-F238-756A-C731-56802DE938EF}"/>
              </a:ext>
            </a:extLst>
          </p:cNvPr>
          <p:cNvSpPr>
            <a:spLocks noGrp="1"/>
          </p:cNvSpPr>
          <p:nvPr>
            <p:ph type="body" sz="quarter" idx="13"/>
          </p:nvPr>
        </p:nvSpPr>
        <p:spPr>
          <a:xfrm>
            <a:off x="6096000" y="1752600"/>
            <a:ext cx="5486400" cy="3192463"/>
          </a:xfrm>
          <a:ln>
            <a:solidFill>
              <a:schemeClr val="bg1"/>
            </a:solidFill>
          </a:ln>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a:extLst>
              <a:ext uri="{FF2B5EF4-FFF2-40B4-BE49-F238E27FC236}">
                <a16:creationId xmlns:a16="http://schemas.microsoft.com/office/drawing/2014/main" id="{963FC901-2FCF-81DB-C4A9-B8667CC1E744}"/>
              </a:ext>
            </a:extLst>
          </p:cNvPr>
          <p:cNvSpPr txBox="1">
            <a:spLocks/>
          </p:cNvSpPr>
          <p:nvPr userDrawn="1"/>
        </p:nvSpPr>
        <p:spPr>
          <a:xfrm>
            <a:off x="10736036" y="6402528"/>
            <a:ext cx="846364" cy="32820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Palanquin" panose="020B0004020203020204" pitchFamily="34" charset="0"/>
                <a:ea typeface="+mn-ea"/>
                <a:cs typeface="Palanquin" panose="020B00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B636C5-7A10-4213-8080-BF5E202793AD}" type="slidenum">
              <a:rPr lang="en-US" smtClean="0"/>
              <a:pPr/>
              <a:t>‹#›</a:t>
            </a:fld>
            <a:endParaRPr lang="en-US"/>
          </a:p>
        </p:txBody>
      </p:sp>
      <p:pic>
        <p:nvPicPr>
          <p:cNvPr id="3" name="Picture 2">
            <a:extLst>
              <a:ext uri="{FF2B5EF4-FFF2-40B4-BE49-F238E27FC236}">
                <a16:creationId xmlns:a16="http://schemas.microsoft.com/office/drawing/2014/main" id="{65911506-28B2-1B15-0516-A200C40F93F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117758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5_Section Header - Ocean">
    <p:bg>
      <p:bgPr>
        <a:solidFill>
          <a:schemeClr val="tx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7B15BC64-9116-DE88-ADF3-EEA872FDC0FD}"/>
              </a:ext>
            </a:extLst>
          </p:cNvPr>
          <p:cNvSpPr>
            <a:spLocks noGrp="1"/>
          </p:cNvSpPr>
          <p:nvPr>
            <p:ph type="body" sz="quarter" idx="14" hasCustomPrompt="1"/>
          </p:nvPr>
        </p:nvSpPr>
        <p:spPr>
          <a:xfrm>
            <a:off x="609600" y="176213"/>
            <a:ext cx="1222375" cy="1423987"/>
          </a:xfrm>
          <a:ln>
            <a:noFill/>
          </a:ln>
        </p:spPr>
        <p:txBody>
          <a:bodyPr anchor="b">
            <a:normAutofit/>
          </a:bodyPr>
          <a:lstStyle>
            <a:lvl1pPr>
              <a:defRPr sz="4800">
                <a:solidFill>
                  <a:schemeClr val="accent3"/>
                </a:solidFill>
                <a:latin typeface="Roboto Slab Medium" pitchFamily="2" charset="0"/>
                <a:ea typeface="Roboto Slab Medium" pitchFamily="2" charset="0"/>
              </a:defRPr>
            </a:lvl1pPr>
          </a:lstStyle>
          <a:p>
            <a:pPr lvl="0"/>
            <a:r>
              <a:rPr lang="en-US"/>
              <a:t>#</a:t>
            </a:r>
          </a:p>
        </p:txBody>
      </p:sp>
      <p:sp>
        <p:nvSpPr>
          <p:cNvPr id="16" name="Text Placeholder 15">
            <a:extLst>
              <a:ext uri="{FF2B5EF4-FFF2-40B4-BE49-F238E27FC236}">
                <a16:creationId xmlns:a16="http://schemas.microsoft.com/office/drawing/2014/main" id="{C140EA34-D63B-87BC-7DEC-E19069D16B9E}"/>
              </a:ext>
            </a:extLst>
          </p:cNvPr>
          <p:cNvSpPr>
            <a:spLocks noGrp="1"/>
          </p:cNvSpPr>
          <p:nvPr>
            <p:ph type="body" sz="quarter" idx="13" hasCustomPrompt="1"/>
          </p:nvPr>
        </p:nvSpPr>
        <p:spPr>
          <a:xfrm>
            <a:off x="609600" y="1873314"/>
            <a:ext cx="5486400" cy="3090863"/>
          </a:xfrm>
        </p:spPr>
        <p:txBody>
          <a:bodyPr anchor="ctr">
            <a:normAutofit/>
          </a:bodyPr>
          <a:lstStyle>
            <a:lvl1pPr>
              <a:lnSpc>
                <a:spcPct val="80000"/>
              </a:lnSpc>
              <a:spcBef>
                <a:spcPts val="0"/>
              </a:spcBef>
              <a:spcAft>
                <a:spcPts val="0"/>
              </a:spcAft>
              <a:defRPr sz="8000" cap="none" baseline="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4pPr>
              <a:defRPr/>
            </a:lvl4pPr>
          </a:lstStyle>
          <a:p>
            <a:pPr lvl="0"/>
            <a:r>
              <a:rPr lang="en-US"/>
              <a:t>Section Title</a:t>
            </a:r>
          </a:p>
        </p:txBody>
      </p:sp>
      <p:sp>
        <p:nvSpPr>
          <p:cNvPr id="19" name="Hexagon 18">
            <a:extLst>
              <a:ext uri="{FF2B5EF4-FFF2-40B4-BE49-F238E27FC236}">
                <a16:creationId xmlns:a16="http://schemas.microsoft.com/office/drawing/2014/main" id="{4068CC47-A2C7-CBFB-5521-CF3784E8D5EE}"/>
              </a:ext>
              <a:ext uri="{C183D7F6-B498-43B3-948B-1728B52AA6E4}">
                <adec:decorative xmlns:adec="http://schemas.microsoft.com/office/drawing/2017/decorative" val="1"/>
              </a:ext>
            </a:extLst>
          </p:cNvPr>
          <p:cNvSpPr/>
          <p:nvPr userDrawn="1"/>
        </p:nvSpPr>
        <p:spPr>
          <a:xfrm>
            <a:off x="-5824946" y="-1040426"/>
            <a:ext cx="10737215" cy="8938852"/>
          </a:xfrm>
          <a:prstGeom prst="hexagon">
            <a:avLst>
              <a:gd name="adj" fmla="val 17815"/>
              <a:gd name="vf" fmla="val 115470"/>
            </a:avLst>
          </a:prstGeom>
          <a:noFill/>
          <a:ln w="12700">
            <a:solidFill>
              <a:schemeClr val="accent3">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17C786D2-CE0C-409E-95DC-60862EA33653}" type="slidenum">
              <a:rPr lang="en-US" smtClean="0"/>
              <a:pPr/>
              <a:t>‹#›</a:t>
            </a:fld>
            <a:endParaRPr lang="en-US"/>
          </a:p>
        </p:txBody>
      </p:sp>
    </p:spTree>
    <p:extLst>
      <p:ext uri="{BB962C8B-B14F-4D97-AF65-F5344CB8AC3E}">
        <p14:creationId xmlns:p14="http://schemas.microsoft.com/office/powerpoint/2010/main" val="61211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08333E-7 0 L 0.10026 0 " pathEditMode="relative" rAng="0" ptsTypes="AA">
                                      <p:cBhvr>
                                        <p:cTn id="6" dur="1000" fill="hold"/>
                                        <p:tgtEl>
                                          <p:spTgt spid="19"/>
                                        </p:tgtEl>
                                        <p:attrNameLst>
                                          <p:attrName>ppt_x</p:attrName>
                                          <p:attrName>ppt_y</p:attrName>
                                        </p:attrNameLst>
                                      </p:cBhvr>
                                      <p:rCtr x="50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opic Grid">
    <p:spTree>
      <p:nvGrpSpPr>
        <p:cNvPr id="1" name=""/>
        <p:cNvGrpSpPr/>
        <p:nvPr/>
      </p:nvGrpSpPr>
      <p:grpSpPr>
        <a:xfrm>
          <a:off x="0" y="0"/>
          <a:ext cx="0" cy="0"/>
          <a:chOff x="0" y="0"/>
          <a:chExt cx="0" cy="0"/>
        </a:xfrm>
      </p:grpSpPr>
      <p:sp>
        <p:nvSpPr>
          <p:cNvPr id="12" name="Hexagon 11">
            <a:extLst>
              <a:ext uri="{FF2B5EF4-FFF2-40B4-BE49-F238E27FC236}">
                <a16:creationId xmlns:a16="http://schemas.microsoft.com/office/drawing/2014/main" id="{A614AA77-64D8-A76C-C3B9-4A1BB0AF645A}"/>
              </a:ext>
              <a:ext uri="{C183D7F6-B498-43B3-948B-1728B52AA6E4}">
                <adec:decorative xmlns:adec="http://schemas.microsoft.com/office/drawing/2017/decorative" val="1"/>
              </a:ext>
            </a:extLst>
          </p:cNvPr>
          <p:cNvSpPr/>
          <p:nvPr userDrawn="1"/>
        </p:nvSpPr>
        <p:spPr>
          <a:xfrm>
            <a:off x="441433" y="3493964"/>
            <a:ext cx="1397579" cy="1236276"/>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Hexagon 5">
            <a:extLst>
              <a:ext uri="{FF2B5EF4-FFF2-40B4-BE49-F238E27FC236}">
                <a16:creationId xmlns:a16="http://schemas.microsoft.com/office/drawing/2014/main" id="{883A6FCD-D80C-AA58-BE9C-5694248A7A08}"/>
              </a:ext>
              <a:ext uri="{C183D7F6-B498-43B3-948B-1728B52AA6E4}">
                <adec:decorative xmlns:adec="http://schemas.microsoft.com/office/drawing/2017/decorative" val="1"/>
              </a:ext>
            </a:extLst>
          </p:cNvPr>
          <p:cNvSpPr/>
          <p:nvPr userDrawn="1"/>
        </p:nvSpPr>
        <p:spPr>
          <a:xfrm>
            <a:off x="8549097" y="-1079817"/>
            <a:ext cx="3357748" cy="2970212"/>
          </a:xfrm>
          <a:prstGeom prst="hexag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5089148D-7577-414D-B7F0-1BDAA5A4CE44}"/>
              </a:ext>
              <a:ext uri="{C183D7F6-B498-43B3-948B-1728B52AA6E4}">
                <adec:decorative xmlns:adec="http://schemas.microsoft.com/office/drawing/2017/decorative" val="1"/>
              </a:ext>
            </a:extLst>
          </p:cNvPr>
          <p:cNvSpPr/>
          <p:nvPr userDrawn="1"/>
        </p:nvSpPr>
        <p:spPr>
          <a:xfrm>
            <a:off x="9438534" y="1116066"/>
            <a:ext cx="1962446" cy="1735949"/>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4D5AFA6-524A-108D-B28E-CC23132187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339AB80-EFCD-57C4-6320-2E726740A663}"/>
              </a:ext>
            </a:extLst>
          </p:cNvPr>
          <p:cNvSpPr>
            <a:spLocks noGrp="1"/>
          </p:cNvSpPr>
          <p:nvPr>
            <p:ph type="sldNum" sz="quarter" idx="10"/>
          </p:nvPr>
        </p:nvSpPr>
        <p:spPr/>
        <p:txBody>
          <a:bodyPr/>
          <a:lstStyle>
            <a:lvl1pPr>
              <a:defRPr>
                <a:solidFill>
                  <a:schemeClr val="tx1"/>
                </a:solidFill>
              </a:defRPr>
            </a:lvl1pPr>
          </a:lstStyle>
          <a:p>
            <a:fld id="{77457EB8-F166-4471-BB53-1A3DF93412A8}" type="slidenum">
              <a:rPr lang="en-US" smtClean="0"/>
              <a:pPr/>
              <a:t>‹#›</a:t>
            </a:fld>
            <a:endParaRPr lang="en-US"/>
          </a:p>
        </p:txBody>
      </p:sp>
      <p:sp>
        <p:nvSpPr>
          <p:cNvPr id="4" name="Content Placeholder 3">
            <a:extLst>
              <a:ext uri="{FF2B5EF4-FFF2-40B4-BE49-F238E27FC236}">
                <a16:creationId xmlns:a16="http://schemas.microsoft.com/office/drawing/2014/main" id="{DB817B5B-0988-16AF-B83F-B9EA1F8042A6}"/>
              </a:ext>
            </a:extLst>
          </p:cNvPr>
          <p:cNvSpPr>
            <a:spLocks noGrp="1"/>
          </p:cNvSpPr>
          <p:nvPr>
            <p:ph sz="half" idx="2" hasCustomPrompt="1"/>
          </p:nvPr>
        </p:nvSpPr>
        <p:spPr>
          <a:xfrm>
            <a:off x="1772243" y="1419704"/>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bIns="182880" numCol="1" rtlCol="0" anchor="b"/>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7" name="Content Placeholder 3">
            <a:extLst>
              <a:ext uri="{FF2B5EF4-FFF2-40B4-BE49-F238E27FC236}">
                <a16:creationId xmlns:a16="http://schemas.microsoft.com/office/drawing/2014/main" id="{79314414-96B8-D196-C3CA-5E37977914A2}"/>
              </a:ext>
            </a:extLst>
          </p:cNvPr>
          <p:cNvSpPr>
            <a:spLocks noGrp="1"/>
          </p:cNvSpPr>
          <p:nvPr>
            <p:ph sz="half" idx="11" hasCustomPrompt="1"/>
          </p:nvPr>
        </p:nvSpPr>
        <p:spPr>
          <a:xfrm>
            <a:off x="1772243" y="3762852"/>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8" name="Content Placeholder 3">
            <a:extLst>
              <a:ext uri="{FF2B5EF4-FFF2-40B4-BE49-F238E27FC236}">
                <a16:creationId xmlns:a16="http://schemas.microsoft.com/office/drawing/2014/main" id="{3EBCF4B1-ED63-41ED-D261-C0B12D660489}"/>
              </a:ext>
            </a:extLst>
          </p:cNvPr>
          <p:cNvSpPr>
            <a:spLocks noGrp="1"/>
          </p:cNvSpPr>
          <p:nvPr>
            <p:ph sz="half" idx="12" hasCustomPrompt="1"/>
          </p:nvPr>
        </p:nvSpPr>
        <p:spPr>
          <a:xfrm>
            <a:off x="6153150" y="1419703"/>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9" name="Content Placeholder 3">
            <a:extLst>
              <a:ext uri="{FF2B5EF4-FFF2-40B4-BE49-F238E27FC236}">
                <a16:creationId xmlns:a16="http://schemas.microsoft.com/office/drawing/2014/main" id="{456E4F44-42EA-F20A-534B-0A838D9226A1}"/>
              </a:ext>
            </a:extLst>
          </p:cNvPr>
          <p:cNvSpPr>
            <a:spLocks noGrp="1"/>
          </p:cNvSpPr>
          <p:nvPr>
            <p:ph sz="half" idx="13" hasCustomPrompt="1"/>
          </p:nvPr>
        </p:nvSpPr>
        <p:spPr>
          <a:xfrm>
            <a:off x="6153150" y="3762852"/>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pic>
        <p:nvPicPr>
          <p:cNvPr id="11" name="Picture 10">
            <a:extLst>
              <a:ext uri="{FF2B5EF4-FFF2-40B4-BE49-F238E27FC236}">
                <a16:creationId xmlns:a16="http://schemas.microsoft.com/office/drawing/2014/main" id="{1B5F4762-2D3D-77E8-DA23-B32F4D68FD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
        <p:nvSpPr>
          <p:cNvPr id="13" name="Hexagon 12">
            <a:extLst>
              <a:ext uri="{FF2B5EF4-FFF2-40B4-BE49-F238E27FC236}">
                <a16:creationId xmlns:a16="http://schemas.microsoft.com/office/drawing/2014/main" id="{DB190F7C-D45D-A2F4-9A58-16BF3CD9AC16}"/>
              </a:ext>
              <a:ext uri="{C183D7F6-B498-43B3-948B-1728B52AA6E4}">
                <adec:decorative xmlns:adec="http://schemas.microsoft.com/office/drawing/2017/decorative" val="1"/>
              </a:ext>
            </a:extLst>
          </p:cNvPr>
          <p:cNvSpPr/>
          <p:nvPr userDrawn="1"/>
        </p:nvSpPr>
        <p:spPr>
          <a:xfrm>
            <a:off x="197653" y="4831840"/>
            <a:ext cx="631709" cy="558800"/>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627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 Full - Light">
    <p:bg>
      <p:bgPr>
        <a:solidFill>
          <a:schemeClr val="tx1"/>
        </a:solidFill>
        <a:effectLst/>
      </p:bgPr>
    </p:bg>
    <p:spTree>
      <p:nvGrpSpPr>
        <p:cNvPr id="1" name=""/>
        <p:cNvGrpSpPr/>
        <p:nvPr/>
      </p:nvGrpSpPr>
      <p:grpSpPr>
        <a:xfrm>
          <a:off x="0" y="0"/>
          <a:ext cx="0" cy="0"/>
          <a:chOff x="0" y="0"/>
          <a:chExt cx="0" cy="0"/>
        </a:xfrm>
      </p:grpSpPr>
      <p:sp>
        <p:nvSpPr>
          <p:cNvPr id="8" name="Hexagon 7">
            <a:extLst>
              <a:ext uri="{FF2B5EF4-FFF2-40B4-BE49-F238E27FC236}">
                <a16:creationId xmlns:a16="http://schemas.microsoft.com/office/drawing/2014/main" id="{312050EE-C09C-FC6E-CE1F-154639F0E342}"/>
              </a:ext>
            </a:extLst>
          </p:cNvPr>
          <p:cNvSpPr/>
          <p:nvPr userDrawn="1"/>
        </p:nvSpPr>
        <p:spPr>
          <a:xfrm>
            <a:off x="3243682" y="970105"/>
            <a:ext cx="5704637" cy="4917790"/>
          </a:xfrm>
          <a:prstGeom prst="hexagon">
            <a:avLst/>
          </a:prstGeom>
          <a:noFill/>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Hexagon 9">
            <a:extLst>
              <a:ext uri="{FF2B5EF4-FFF2-40B4-BE49-F238E27FC236}">
                <a16:creationId xmlns:a16="http://schemas.microsoft.com/office/drawing/2014/main" id="{BED0C47C-7845-0372-4222-1A0CD50E9CAA}"/>
              </a:ext>
            </a:extLst>
          </p:cNvPr>
          <p:cNvSpPr/>
          <p:nvPr userDrawn="1"/>
        </p:nvSpPr>
        <p:spPr>
          <a:xfrm>
            <a:off x="8707772" y="-1580230"/>
            <a:ext cx="4886309" cy="4212335"/>
          </a:xfrm>
          <a:prstGeom prst="hexagon">
            <a:avLst/>
          </a:prstGeom>
          <a:noFill/>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Hexagon 10">
            <a:extLst>
              <a:ext uri="{FF2B5EF4-FFF2-40B4-BE49-F238E27FC236}">
                <a16:creationId xmlns:a16="http://schemas.microsoft.com/office/drawing/2014/main" id="{49A0221C-C0F4-1FDF-B0F6-BA684517AEF2}"/>
              </a:ext>
            </a:extLst>
          </p:cNvPr>
          <p:cNvSpPr/>
          <p:nvPr userDrawn="1"/>
        </p:nvSpPr>
        <p:spPr>
          <a:xfrm>
            <a:off x="22833" y="4854118"/>
            <a:ext cx="3269108" cy="1967042"/>
          </a:xfrm>
          <a:custGeom>
            <a:avLst/>
            <a:gdLst>
              <a:gd name="connsiteX0" fmla="*/ 0 w 5704637"/>
              <a:gd name="connsiteY0" fmla="*/ 2458895 h 4917790"/>
              <a:gd name="connsiteX1" fmla="*/ 1229448 w 5704637"/>
              <a:gd name="connsiteY1" fmla="*/ 1 h 4917790"/>
              <a:gd name="connsiteX2" fmla="*/ 4475190 w 5704637"/>
              <a:gd name="connsiteY2" fmla="*/ 1 h 4917790"/>
              <a:gd name="connsiteX3" fmla="*/ 5704637 w 5704637"/>
              <a:gd name="connsiteY3" fmla="*/ 2458895 h 4917790"/>
              <a:gd name="connsiteX4" fmla="*/ 4475190 w 5704637"/>
              <a:gd name="connsiteY4" fmla="*/ 4917789 h 4917790"/>
              <a:gd name="connsiteX5" fmla="*/ 1229448 w 5704637"/>
              <a:gd name="connsiteY5" fmla="*/ 4917789 h 4917790"/>
              <a:gd name="connsiteX6" fmla="*/ 0 w 5704637"/>
              <a:gd name="connsiteY6" fmla="*/ 2458895 h 4917790"/>
              <a:gd name="connsiteX0" fmla="*/ 0 w 4868059"/>
              <a:gd name="connsiteY0" fmla="*/ 2517260 h 4917788"/>
              <a:gd name="connsiteX1" fmla="*/ 392870 w 4868059"/>
              <a:gd name="connsiteY1" fmla="*/ 0 h 4917788"/>
              <a:gd name="connsiteX2" fmla="*/ 3638612 w 4868059"/>
              <a:gd name="connsiteY2" fmla="*/ 0 h 4917788"/>
              <a:gd name="connsiteX3" fmla="*/ 4868059 w 4868059"/>
              <a:gd name="connsiteY3" fmla="*/ 2458894 h 4917788"/>
              <a:gd name="connsiteX4" fmla="*/ 3638612 w 4868059"/>
              <a:gd name="connsiteY4" fmla="*/ 4917788 h 4917788"/>
              <a:gd name="connsiteX5" fmla="*/ 392870 w 4868059"/>
              <a:gd name="connsiteY5" fmla="*/ 4917788 h 4917788"/>
              <a:gd name="connsiteX6" fmla="*/ 0 w 4868059"/>
              <a:gd name="connsiteY6" fmla="*/ 2517260 h 4917788"/>
              <a:gd name="connsiteX0" fmla="*/ 0 w 4475189"/>
              <a:gd name="connsiteY0" fmla="*/ 4917788 h 4917788"/>
              <a:gd name="connsiteX1" fmla="*/ 0 w 4475189"/>
              <a:gd name="connsiteY1" fmla="*/ 0 h 4917788"/>
              <a:gd name="connsiteX2" fmla="*/ 3245742 w 4475189"/>
              <a:gd name="connsiteY2" fmla="*/ 0 h 4917788"/>
              <a:gd name="connsiteX3" fmla="*/ 4475189 w 4475189"/>
              <a:gd name="connsiteY3" fmla="*/ 2458894 h 4917788"/>
              <a:gd name="connsiteX4" fmla="*/ 3245742 w 4475189"/>
              <a:gd name="connsiteY4" fmla="*/ 4917788 h 4917788"/>
              <a:gd name="connsiteX5" fmla="*/ 0 w 4475189"/>
              <a:gd name="connsiteY5" fmla="*/ 4917788 h 4917788"/>
              <a:gd name="connsiteX0" fmla="*/ 0 w 4475189"/>
              <a:gd name="connsiteY0" fmla="*/ 4917788 h 4917788"/>
              <a:gd name="connsiteX1" fmla="*/ 0 w 4475189"/>
              <a:gd name="connsiteY1" fmla="*/ 0 h 4917788"/>
              <a:gd name="connsiteX2" fmla="*/ 3245742 w 4475189"/>
              <a:gd name="connsiteY2" fmla="*/ 0 h 4917788"/>
              <a:gd name="connsiteX3" fmla="*/ 4475189 w 4475189"/>
              <a:gd name="connsiteY3" fmla="*/ 2458894 h 4917788"/>
              <a:gd name="connsiteX4" fmla="*/ 4287142 w 4475189"/>
              <a:gd name="connsiteY4" fmla="*/ 2746088 h 4917788"/>
              <a:gd name="connsiteX5" fmla="*/ 0 w 4475189"/>
              <a:gd name="connsiteY5" fmla="*/ 4917788 h 4917788"/>
              <a:gd name="connsiteX0" fmla="*/ 0 w 4729189"/>
              <a:gd name="connsiteY0" fmla="*/ 3330288 h 3330288"/>
              <a:gd name="connsiteX1" fmla="*/ 254000 w 4729189"/>
              <a:gd name="connsiteY1" fmla="*/ 0 h 3330288"/>
              <a:gd name="connsiteX2" fmla="*/ 3499742 w 4729189"/>
              <a:gd name="connsiteY2" fmla="*/ 0 h 3330288"/>
              <a:gd name="connsiteX3" fmla="*/ 4729189 w 4729189"/>
              <a:gd name="connsiteY3" fmla="*/ 2458894 h 3330288"/>
              <a:gd name="connsiteX4" fmla="*/ 4541142 w 4729189"/>
              <a:gd name="connsiteY4" fmla="*/ 2746088 h 3330288"/>
              <a:gd name="connsiteX5" fmla="*/ 0 w 4729189"/>
              <a:gd name="connsiteY5" fmla="*/ 3330288 h 3330288"/>
              <a:gd name="connsiteX0" fmla="*/ 4287142 w 4475189"/>
              <a:gd name="connsiteY0" fmla="*/ 2746088 h 2746088"/>
              <a:gd name="connsiteX1" fmla="*/ 0 w 4475189"/>
              <a:gd name="connsiteY1" fmla="*/ 0 h 2746088"/>
              <a:gd name="connsiteX2" fmla="*/ 3245742 w 4475189"/>
              <a:gd name="connsiteY2" fmla="*/ 0 h 2746088"/>
              <a:gd name="connsiteX3" fmla="*/ 4475189 w 4475189"/>
              <a:gd name="connsiteY3" fmla="*/ 2458894 h 2746088"/>
              <a:gd name="connsiteX4" fmla="*/ 4287142 w 4475189"/>
              <a:gd name="connsiteY4" fmla="*/ 2746088 h 2746088"/>
              <a:gd name="connsiteX0" fmla="*/ 0 w 4475189"/>
              <a:gd name="connsiteY0" fmla="*/ 0 h 2746088"/>
              <a:gd name="connsiteX1" fmla="*/ 3245742 w 4475189"/>
              <a:gd name="connsiteY1" fmla="*/ 0 h 2746088"/>
              <a:gd name="connsiteX2" fmla="*/ 4475189 w 4475189"/>
              <a:gd name="connsiteY2" fmla="*/ 2458894 h 2746088"/>
              <a:gd name="connsiteX3" fmla="*/ 4287142 w 4475189"/>
              <a:gd name="connsiteY3" fmla="*/ 2746088 h 2746088"/>
              <a:gd name="connsiteX4" fmla="*/ 91440 w 4475189"/>
              <a:gd name="connsiteY4" fmla="*/ 91440 h 2746088"/>
              <a:gd name="connsiteX0" fmla="*/ 314960 w 4790149"/>
              <a:gd name="connsiteY0" fmla="*/ 0 h 2746088"/>
              <a:gd name="connsiteX1" fmla="*/ 3560702 w 4790149"/>
              <a:gd name="connsiteY1" fmla="*/ 0 h 2746088"/>
              <a:gd name="connsiteX2" fmla="*/ 4790149 w 4790149"/>
              <a:gd name="connsiteY2" fmla="*/ 2458894 h 2746088"/>
              <a:gd name="connsiteX3" fmla="*/ 4602102 w 4790149"/>
              <a:gd name="connsiteY3" fmla="*/ 2746088 h 2746088"/>
              <a:gd name="connsiteX4" fmla="*/ 0 w 4790149"/>
              <a:gd name="connsiteY4" fmla="*/ 1755140 h 2746088"/>
              <a:gd name="connsiteX0" fmla="*/ 0 w 4475189"/>
              <a:gd name="connsiteY0" fmla="*/ 0 h 2746088"/>
              <a:gd name="connsiteX1" fmla="*/ 3245742 w 4475189"/>
              <a:gd name="connsiteY1" fmla="*/ 0 h 2746088"/>
              <a:gd name="connsiteX2" fmla="*/ 4475189 w 4475189"/>
              <a:gd name="connsiteY2" fmla="*/ 2458894 h 2746088"/>
              <a:gd name="connsiteX3" fmla="*/ 4287142 w 4475189"/>
              <a:gd name="connsiteY3" fmla="*/ 2746088 h 2746088"/>
              <a:gd name="connsiteX0" fmla="*/ 0 w 4475189"/>
              <a:gd name="connsiteY0" fmla="*/ 0 h 2692748"/>
              <a:gd name="connsiteX1" fmla="*/ 3245742 w 4475189"/>
              <a:gd name="connsiteY1" fmla="*/ 0 h 2692748"/>
              <a:gd name="connsiteX2" fmla="*/ 4475189 w 4475189"/>
              <a:gd name="connsiteY2" fmla="*/ 2458894 h 2692748"/>
              <a:gd name="connsiteX3" fmla="*/ 4317622 w 4475189"/>
              <a:gd name="connsiteY3" fmla="*/ 2692748 h 2692748"/>
            </a:gdLst>
            <a:ahLst/>
            <a:cxnLst>
              <a:cxn ang="0">
                <a:pos x="connsiteX0" y="connsiteY0"/>
              </a:cxn>
              <a:cxn ang="0">
                <a:pos x="connsiteX1" y="connsiteY1"/>
              </a:cxn>
              <a:cxn ang="0">
                <a:pos x="connsiteX2" y="connsiteY2"/>
              </a:cxn>
              <a:cxn ang="0">
                <a:pos x="connsiteX3" y="connsiteY3"/>
              </a:cxn>
            </a:cxnLst>
            <a:rect l="l" t="t" r="r" b="b"/>
            <a:pathLst>
              <a:path w="4475189" h="2692748">
                <a:moveTo>
                  <a:pt x="0" y="0"/>
                </a:moveTo>
                <a:lnTo>
                  <a:pt x="3245742" y="0"/>
                </a:lnTo>
                <a:lnTo>
                  <a:pt x="4475189" y="2458894"/>
                </a:lnTo>
                <a:lnTo>
                  <a:pt x="4317622" y="2692748"/>
                </a:lnTo>
              </a:path>
            </a:pathLst>
          </a:custGeom>
          <a:noFill/>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370D226F-08E6-62FA-710D-FD4E0A3F694D}"/>
              </a:ext>
            </a:extLst>
          </p:cNvPr>
          <p:cNvSpPr>
            <a:spLocks noGrp="1"/>
          </p:cNvSpPr>
          <p:nvPr>
            <p:ph type="body" sz="quarter" idx="13" hasCustomPrompt="1"/>
          </p:nvPr>
        </p:nvSpPr>
        <p:spPr>
          <a:xfrm>
            <a:off x="4449763" y="1417321"/>
            <a:ext cx="3292475" cy="3474720"/>
          </a:xfrm>
          <a:prstGeom prst="rect">
            <a:avLst/>
          </a:prstGeom>
        </p:spPr>
        <p:txBody>
          <a:bodyPr anchor="ctr"/>
          <a:lstStyle>
            <a:lvl1pPr algn="ctr">
              <a:defRPr sz="2800" i="1">
                <a:solidFill>
                  <a:schemeClr val="bg1"/>
                </a:solidFill>
                <a:latin typeface="Roboto Slab Black" pitchFamily="2" charset="0"/>
                <a:ea typeface="Roboto Slab Black" pitchFamily="2" charset="0"/>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[Quote here]</a:t>
            </a:r>
          </a:p>
        </p:txBody>
      </p:sp>
      <p:sp>
        <p:nvSpPr>
          <p:cNvPr id="14" name="Text Placeholder 12">
            <a:extLst>
              <a:ext uri="{FF2B5EF4-FFF2-40B4-BE49-F238E27FC236}">
                <a16:creationId xmlns:a16="http://schemas.microsoft.com/office/drawing/2014/main" id="{5E62BE8E-6762-48C5-E8EF-05EAE97774EA}"/>
              </a:ext>
            </a:extLst>
          </p:cNvPr>
          <p:cNvSpPr>
            <a:spLocks noGrp="1"/>
          </p:cNvSpPr>
          <p:nvPr>
            <p:ph type="body" sz="quarter" idx="14" hasCustomPrompt="1"/>
          </p:nvPr>
        </p:nvSpPr>
        <p:spPr>
          <a:xfrm>
            <a:off x="4449762" y="4988736"/>
            <a:ext cx="3292475" cy="701041"/>
          </a:xfrm>
          <a:prstGeom prst="rect">
            <a:avLst/>
          </a:prstGeom>
        </p:spPr>
        <p:txBody>
          <a:bodyPr anchor="ctr"/>
          <a:lstStyle>
            <a:lvl1pPr algn="r">
              <a:defRPr sz="1800" i="1">
                <a:solidFill>
                  <a:schemeClr val="bg1"/>
                </a:solidFill>
                <a:latin typeface="Roboto Slab Black" pitchFamily="2" charset="0"/>
                <a:ea typeface="Roboto Slab Black" pitchFamily="2" charset="0"/>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 – Author</a:t>
            </a:r>
          </a:p>
        </p:txBody>
      </p:sp>
      <p:sp>
        <p:nvSpPr>
          <p:cNvPr id="15" name="TextBox 14">
            <a:extLst>
              <a:ext uri="{FF2B5EF4-FFF2-40B4-BE49-F238E27FC236}">
                <a16:creationId xmlns:a16="http://schemas.microsoft.com/office/drawing/2014/main" id="{B0D04045-49DC-C4AC-4F37-F34820251509}"/>
              </a:ext>
            </a:extLst>
          </p:cNvPr>
          <p:cNvSpPr txBox="1"/>
          <p:nvPr userDrawn="1"/>
        </p:nvSpPr>
        <p:spPr>
          <a:xfrm>
            <a:off x="7950403" y="3439160"/>
            <a:ext cx="1463040" cy="3154710"/>
          </a:xfrm>
          <a:prstGeom prst="rect">
            <a:avLst/>
          </a:prstGeom>
          <a:noFill/>
        </p:spPr>
        <p:txBody>
          <a:bodyPr wrap="square" rtlCol="0">
            <a:spAutoFit/>
          </a:bodyPr>
          <a:lstStyle/>
          <a:p>
            <a:r>
              <a:rPr lang="en-US" sz="19900">
                <a:solidFill>
                  <a:schemeClr val="accent3"/>
                </a:solidFill>
                <a:latin typeface="Arial Black" panose="020B0A04020102020204" pitchFamily="34" charset="0"/>
                <a:ea typeface="Roboto Black" panose="02000000000000000000" pitchFamily="2" charset="0"/>
                <a:cs typeface="Roboto Black" panose="02000000000000000000" pitchFamily="2" charset="0"/>
              </a:rPr>
              <a:t>”</a:t>
            </a:r>
          </a:p>
        </p:txBody>
      </p:sp>
      <p:sp>
        <p:nvSpPr>
          <p:cNvPr id="2" name="TextBox 1">
            <a:extLst>
              <a:ext uri="{FF2B5EF4-FFF2-40B4-BE49-F238E27FC236}">
                <a16:creationId xmlns:a16="http://schemas.microsoft.com/office/drawing/2014/main" id="{99E6EF35-4095-2A6C-D37D-8CC7E2D448B4}"/>
              </a:ext>
            </a:extLst>
          </p:cNvPr>
          <p:cNvSpPr txBox="1"/>
          <p:nvPr userDrawn="1"/>
        </p:nvSpPr>
        <p:spPr>
          <a:xfrm>
            <a:off x="2913120" y="667918"/>
            <a:ext cx="1463040" cy="3154710"/>
          </a:xfrm>
          <a:prstGeom prst="rect">
            <a:avLst/>
          </a:prstGeom>
          <a:noFill/>
        </p:spPr>
        <p:txBody>
          <a:bodyPr wrap="square" rtlCol="0">
            <a:spAutoFit/>
          </a:bodyPr>
          <a:lstStyle/>
          <a:p>
            <a:r>
              <a:rPr lang="en-US" sz="19900">
                <a:solidFill>
                  <a:schemeClr val="accent3"/>
                </a:solidFill>
                <a:latin typeface="Arial Black" panose="020B0A04020102020204" pitchFamily="34" charset="0"/>
                <a:ea typeface="Roboto Black" panose="02000000000000000000" pitchFamily="2" charset="0"/>
                <a:cs typeface="Arial" panose="020B0604020202020204" pitchFamily="34" charset="0"/>
              </a:rPr>
              <a:t>“</a:t>
            </a:r>
          </a:p>
        </p:txBody>
      </p:sp>
      <p:sp>
        <p:nvSpPr>
          <p:cNvPr id="4" name="Slide Number Placeholder 3">
            <a:extLst>
              <a:ext uri="{FF2B5EF4-FFF2-40B4-BE49-F238E27FC236}">
                <a16:creationId xmlns:a16="http://schemas.microsoft.com/office/drawing/2014/main" id="{61D53589-540D-D66C-3DFB-23AAEADDF602}"/>
              </a:ext>
            </a:extLst>
          </p:cNvPr>
          <p:cNvSpPr>
            <a:spLocks noGrp="1"/>
          </p:cNvSpPr>
          <p:nvPr>
            <p:ph type="sldNum" sz="quarter" idx="15"/>
          </p:nvPr>
        </p:nvSpPr>
        <p:spPr/>
        <p:txBody>
          <a:bodyPr/>
          <a:lstStyle/>
          <a:p>
            <a:fld id="{77457EB8-F166-4471-BB53-1A3DF93412A8}" type="slidenum">
              <a:rPr lang="en-US" smtClean="0"/>
              <a:pPr/>
              <a:t>‹#›</a:t>
            </a:fld>
            <a:endParaRPr lang="en-US"/>
          </a:p>
        </p:txBody>
      </p:sp>
      <p:pic>
        <p:nvPicPr>
          <p:cNvPr id="9" name="Picture 8">
            <a:extLst>
              <a:ext uri="{FF2B5EF4-FFF2-40B4-BE49-F238E27FC236}">
                <a16:creationId xmlns:a16="http://schemas.microsoft.com/office/drawing/2014/main" id="{0BC63D0D-951F-E16C-EC3E-4E932B01AC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26556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down)">
                                      <p:cBhvr>
                                        <p:cTn id="17" dur="11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4"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1100"/>
                        <p:tgtEl>
                          <p:spTgt spid="13"/>
                        </p:tgtEl>
                      </p:cBhvr>
                    </p:animEffect>
                  </p:childTnLst>
                </p:cTn>
              </p:par>
            </p:tnLst>
          </p:tmpl>
        </p:tmplLst>
      </p:bldP>
      <p:bldP spid="15" grpId="0"/>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Knowledge Check">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0A212-31CE-8FBC-27EB-134971E5CF35}"/>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4670128" y="3077647"/>
            <a:ext cx="7556926" cy="3780352"/>
          </a:xfrm>
          <a:prstGeom prst="rect">
            <a:avLst/>
          </a:prstGeom>
        </p:spPr>
      </p:pic>
      <p:sp>
        <p:nvSpPr>
          <p:cNvPr id="3" name="Text Placeholder 10">
            <a:extLst>
              <a:ext uri="{FF2B5EF4-FFF2-40B4-BE49-F238E27FC236}">
                <a16:creationId xmlns:a16="http://schemas.microsoft.com/office/drawing/2014/main" id="{EA62FD6D-6214-CEC4-370F-03687C638F57}"/>
              </a:ext>
            </a:extLst>
          </p:cNvPr>
          <p:cNvSpPr>
            <a:spLocks noGrp="1"/>
          </p:cNvSpPr>
          <p:nvPr>
            <p:ph type="body" sz="quarter" idx="15" hasCustomPrompt="1"/>
          </p:nvPr>
        </p:nvSpPr>
        <p:spPr>
          <a:xfrm>
            <a:off x="4420044" y="2539055"/>
            <a:ext cx="7556926" cy="1779889"/>
          </a:xfrm>
          <a:prstGeom prst="rect">
            <a:avLst/>
          </a:prstGeom>
        </p:spPr>
        <p:txBody>
          <a:bodyPr lIns="91440" anchor="ctr">
            <a:noAutofit/>
          </a:bodyPr>
          <a:lstStyle>
            <a:lvl1pPr marL="0" indent="0" algn="l">
              <a:buFontTx/>
              <a:buNone/>
              <a:defRPr sz="54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a:defRPr sz="3600">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a:defRPr sz="3200">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5pPr>
          </a:lstStyle>
          <a:p>
            <a:pPr lvl="0"/>
            <a:r>
              <a:rPr lang="en-US"/>
              <a:t>Header</a:t>
            </a:r>
          </a:p>
        </p:txBody>
      </p:sp>
      <p:sp>
        <p:nvSpPr>
          <p:cNvPr id="6" name="Hexagon 5">
            <a:extLst>
              <a:ext uri="{FF2B5EF4-FFF2-40B4-BE49-F238E27FC236}">
                <a16:creationId xmlns:a16="http://schemas.microsoft.com/office/drawing/2014/main" id="{B101EB00-2CEC-41CE-2F69-FD85D4F7A531}"/>
              </a:ext>
              <a:ext uri="{C183D7F6-B498-43B3-948B-1728B52AA6E4}">
                <adec:decorative xmlns:adec="http://schemas.microsoft.com/office/drawing/2017/decorative" val="1"/>
              </a:ext>
            </a:extLst>
          </p:cNvPr>
          <p:cNvSpPr/>
          <p:nvPr userDrawn="1"/>
        </p:nvSpPr>
        <p:spPr>
          <a:xfrm>
            <a:off x="1364457" y="2152596"/>
            <a:ext cx="2792567" cy="2470261"/>
          </a:xfrm>
          <a:prstGeom prst="hexagon">
            <a:avLst/>
          </a:prstGeom>
          <a:solidFill>
            <a:schemeClr val="tx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0169B406-AB4C-51C3-A38C-218101AAE392}"/>
              </a:ext>
              <a:ext uri="{C183D7F6-B498-43B3-948B-1728B52AA6E4}">
                <adec:decorative xmlns:adec="http://schemas.microsoft.com/office/drawing/2017/decorative" val="1"/>
              </a:ext>
            </a:extLst>
          </p:cNvPr>
          <p:cNvSpPr/>
          <p:nvPr userDrawn="1"/>
        </p:nvSpPr>
        <p:spPr>
          <a:xfrm>
            <a:off x="1601263" y="4784057"/>
            <a:ext cx="349178" cy="308878"/>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Picture Placeholder 12">
            <a:extLst>
              <a:ext uri="{FF2B5EF4-FFF2-40B4-BE49-F238E27FC236}">
                <a16:creationId xmlns:a16="http://schemas.microsoft.com/office/drawing/2014/main" id="{97EF02AE-798D-2D0D-58AF-F78997A32A51}"/>
              </a:ext>
              <a:ext uri="{C183D7F6-B498-43B3-948B-1728B52AA6E4}">
                <adec:decorative xmlns:adec="http://schemas.microsoft.com/office/drawing/2017/decorative" val="1"/>
              </a:ext>
            </a:extLst>
          </p:cNvPr>
          <p:cNvSpPr>
            <a:spLocks noGrp="1"/>
          </p:cNvSpPr>
          <p:nvPr>
            <p:ph type="pic" sz="quarter" idx="17"/>
          </p:nvPr>
        </p:nvSpPr>
        <p:spPr>
          <a:xfrm>
            <a:off x="1853874" y="2588119"/>
            <a:ext cx="1813732" cy="1599214"/>
          </a:xfrm>
          <a:prstGeom prst="rect">
            <a:avLst/>
          </a:prstGeom>
        </p:spPr>
        <p:txBody>
          <a:bodyPr/>
          <a:lstStyle/>
          <a:p>
            <a:endParaRPr lang="en-US"/>
          </a:p>
        </p:txBody>
      </p:sp>
      <p:sp>
        <p:nvSpPr>
          <p:cNvPr id="11" name="Hexagon 10">
            <a:extLst>
              <a:ext uri="{FF2B5EF4-FFF2-40B4-BE49-F238E27FC236}">
                <a16:creationId xmlns:a16="http://schemas.microsoft.com/office/drawing/2014/main" id="{D9A2B58D-44F1-E6D5-2FE7-73DC946F0B0A}"/>
              </a:ext>
              <a:ext uri="{C183D7F6-B498-43B3-948B-1728B52AA6E4}">
                <adec:decorative xmlns:adec="http://schemas.microsoft.com/office/drawing/2017/decorative" val="1"/>
              </a:ext>
            </a:extLst>
          </p:cNvPr>
          <p:cNvSpPr/>
          <p:nvPr userDrawn="1"/>
        </p:nvSpPr>
        <p:spPr>
          <a:xfrm>
            <a:off x="3227862" y="1752600"/>
            <a:ext cx="698358" cy="617757"/>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2CC84AD8-DE93-8605-406A-9EB52C64E2B4}"/>
              </a:ext>
              <a:ext uri="{C183D7F6-B498-43B3-948B-1728B52AA6E4}">
                <adec:decorative xmlns:adec="http://schemas.microsoft.com/office/drawing/2017/decorative" val="1"/>
              </a:ext>
            </a:extLst>
          </p:cNvPr>
          <p:cNvSpPr/>
          <p:nvPr userDrawn="1"/>
        </p:nvSpPr>
        <p:spPr>
          <a:xfrm>
            <a:off x="1101437" y="4357262"/>
            <a:ext cx="526677" cy="465891"/>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Slide Number Placeholder 5">
            <a:extLst>
              <a:ext uri="{FF2B5EF4-FFF2-40B4-BE49-F238E27FC236}">
                <a16:creationId xmlns:a16="http://schemas.microsoft.com/office/drawing/2014/main" id="{43BC163B-6952-A4EB-791E-B4BAD720644B}"/>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17C786D2-CE0C-409E-95DC-60862EA33653}" type="slidenum">
              <a:rPr lang="en-US" smtClean="0"/>
              <a:pPr/>
              <a:t>‹#›</a:t>
            </a:fld>
            <a:endParaRPr lang="en-US"/>
          </a:p>
        </p:txBody>
      </p:sp>
      <p:pic>
        <p:nvPicPr>
          <p:cNvPr id="5" name="Picture 4">
            <a:extLst>
              <a:ext uri="{FF2B5EF4-FFF2-40B4-BE49-F238E27FC236}">
                <a16:creationId xmlns:a16="http://schemas.microsoft.com/office/drawing/2014/main" id="{29948667-8F06-A0FD-53B4-33196F35922F}"/>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custDataLst>
      <p:tags r:id="rId1"/>
    </p:custDataLst>
    <p:extLst>
      <p:ext uri="{BB962C8B-B14F-4D97-AF65-F5344CB8AC3E}">
        <p14:creationId xmlns:p14="http://schemas.microsoft.com/office/powerpoint/2010/main" val="147081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Lst>
  </p:timing>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5116-EBB8-F569-9958-C12F15815244}"/>
              </a:ext>
            </a:extLst>
          </p:cNvPr>
          <p:cNvSpPr>
            <a:spLocks noGrp="1"/>
          </p:cNvSpPr>
          <p:nvPr>
            <p:ph type="title"/>
          </p:nvPr>
        </p:nvSpPr>
        <p:spPr>
          <a:xfrm>
            <a:off x="6457360" y="495300"/>
            <a:ext cx="5125040" cy="914400"/>
          </a:xfrm>
        </p:spPr>
        <p:txBody>
          <a:bodyPr/>
          <a:lstStyle/>
          <a:p>
            <a:r>
              <a:rPr lang="en-US"/>
              <a:t>Click to edit Master title style</a:t>
            </a:r>
          </a:p>
        </p:txBody>
      </p:sp>
      <p:sp>
        <p:nvSpPr>
          <p:cNvPr id="8" name="Content Placeholder 2">
            <a:extLst>
              <a:ext uri="{FF2B5EF4-FFF2-40B4-BE49-F238E27FC236}">
                <a16:creationId xmlns:a16="http://schemas.microsoft.com/office/drawing/2014/main" id="{D95231EB-96D7-F477-299A-D5E746CF40D1}"/>
              </a:ext>
            </a:extLst>
          </p:cNvPr>
          <p:cNvSpPr>
            <a:spLocks noGrp="1"/>
          </p:cNvSpPr>
          <p:nvPr>
            <p:ph idx="1"/>
          </p:nvPr>
        </p:nvSpPr>
        <p:spPr>
          <a:xfrm>
            <a:off x="6457360" y="1600200"/>
            <a:ext cx="5125039"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17">
            <a:extLst>
              <a:ext uri="{FF2B5EF4-FFF2-40B4-BE49-F238E27FC236}">
                <a16:creationId xmlns:a16="http://schemas.microsoft.com/office/drawing/2014/main" id="{5E06449D-A6B1-BD64-6037-A091C8E9EC8C}"/>
              </a:ext>
              <a:ext uri="{C183D7F6-B498-43B3-948B-1728B52AA6E4}">
                <adec:decorative xmlns:adec="http://schemas.microsoft.com/office/drawing/2017/decorative" val="1"/>
              </a:ext>
            </a:extLst>
          </p:cNvPr>
          <p:cNvSpPr>
            <a:spLocks noGrp="1"/>
          </p:cNvSpPr>
          <p:nvPr>
            <p:ph type="pic" sz="quarter" idx="12"/>
          </p:nvPr>
        </p:nvSpPr>
        <p:spPr>
          <a:xfrm>
            <a:off x="0" y="0"/>
            <a:ext cx="6096000" cy="6858000"/>
          </a:xfrm>
          <a:custGeom>
            <a:avLst/>
            <a:gdLst>
              <a:gd name="connsiteX0" fmla="*/ 3744596 w 6096000"/>
              <a:gd name="connsiteY0" fmla="*/ 0 h 6858000"/>
              <a:gd name="connsiteX1" fmla="*/ 4180088 w 6096000"/>
              <a:gd name="connsiteY1" fmla="*/ 0 h 6858000"/>
              <a:gd name="connsiteX2" fmla="*/ 6096000 w 6096000"/>
              <a:gd name="connsiteY2" fmla="*/ 3429000 h 6858000"/>
              <a:gd name="connsiteX3" fmla="*/ 4180088 w 6096000"/>
              <a:gd name="connsiteY3" fmla="*/ 6858000 h 6858000"/>
              <a:gd name="connsiteX4" fmla="*/ 3744596 w 6096000"/>
              <a:gd name="connsiteY4" fmla="*/ 6858000 h 6858000"/>
              <a:gd name="connsiteX5" fmla="*/ 5671457 w 6096000"/>
              <a:gd name="connsiteY5" fmla="*/ 3429000 h 6858000"/>
              <a:gd name="connsiteX6" fmla="*/ 0 w 6096000"/>
              <a:gd name="connsiteY6" fmla="*/ 0 h 6858000"/>
              <a:gd name="connsiteX7" fmla="*/ 3511711 w 6096000"/>
              <a:gd name="connsiteY7" fmla="*/ 0 h 6858000"/>
              <a:gd name="connsiteX8" fmla="*/ 5438572 w 6096000"/>
              <a:gd name="connsiteY8" fmla="*/ 3429000 h 6858000"/>
              <a:gd name="connsiteX9" fmla="*/ 3511711 w 6096000"/>
              <a:gd name="connsiteY9" fmla="*/ 6858000 h 6858000"/>
              <a:gd name="connsiteX10" fmla="*/ 0 w 6096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6858000">
                <a:moveTo>
                  <a:pt x="3744596" y="0"/>
                </a:moveTo>
                <a:lnTo>
                  <a:pt x="4180088" y="0"/>
                </a:lnTo>
                <a:lnTo>
                  <a:pt x="6096000" y="3429000"/>
                </a:lnTo>
                <a:lnTo>
                  <a:pt x="4180088" y="6858000"/>
                </a:lnTo>
                <a:lnTo>
                  <a:pt x="3744596" y="6858000"/>
                </a:lnTo>
                <a:lnTo>
                  <a:pt x="5671457" y="3429000"/>
                </a:lnTo>
                <a:close/>
                <a:moveTo>
                  <a:pt x="0" y="0"/>
                </a:moveTo>
                <a:lnTo>
                  <a:pt x="3511711" y="0"/>
                </a:lnTo>
                <a:lnTo>
                  <a:pt x="5438572" y="3429000"/>
                </a:lnTo>
                <a:lnTo>
                  <a:pt x="3511711" y="6858000"/>
                </a:lnTo>
                <a:lnTo>
                  <a:pt x="0" y="6858000"/>
                </a:lnTo>
                <a:close/>
              </a:path>
            </a:pathLst>
          </a:custGeom>
          <a:ln>
            <a:noFill/>
          </a:ln>
        </p:spPr>
        <p:txBody>
          <a:bodyPr wrap="square">
            <a:noAutofit/>
          </a:bodyPr>
          <a:lstStyle/>
          <a:p>
            <a:endParaRPr lang="en-US"/>
          </a:p>
        </p:txBody>
      </p:sp>
      <p:sp>
        <p:nvSpPr>
          <p:cNvPr id="24" name="Text Placeholder 23">
            <a:extLst>
              <a:ext uri="{FF2B5EF4-FFF2-40B4-BE49-F238E27FC236}">
                <a16:creationId xmlns:a16="http://schemas.microsoft.com/office/drawing/2014/main" id="{D868EEB3-0D4B-DA24-E0BB-EFDF2E80FB1D}"/>
              </a:ext>
              <a:ext uri="{C183D7F6-B498-43B3-948B-1728B52AA6E4}">
                <adec:decorative xmlns:adec="http://schemas.microsoft.com/office/drawing/2017/decorative" val="1"/>
              </a:ext>
            </a:extLst>
          </p:cNvPr>
          <p:cNvSpPr>
            <a:spLocks noGrp="1"/>
          </p:cNvSpPr>
          <p:nvPr>
            <p:ph type="body" sz="quarter" idx="13"/>
          </p:nvPr>
        </p:nvSpPr>
        <p:spPr>
          <a:xfrm>
            <a:off x="3755571" y="5243805"/>
            <a:ext cx="1197429" cy="1048138"/>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defRPr lang="en-US" sz="100" dirty="0"/>
            </a:lvl1pPr>
          </a:lstStyle>
          <a:p>
            <a:pPr marL="0" lvl="0" algn="ctr"/>
            <a:endParaRPr lang="en-US"/>
          </a:p>
        </p:txBody>
      </p:sp>
      <p:sp>
        <p:nvSpPr>
          <p:cNvPr id="25" name="Text Placeholder 23">
            <a:extLst>
              <a:ext uri="{FF2B5EF4-FFF2-40B4-BE49-F238E27FC236}">
                <a16:creationId xmlns:a16="http://schemas.microsoft.com/office/drawing/2014/main" id="{19A907FF-1F1C-1163-7136-A682D918D067}"/>
              </a:ext>
              <a:ext uri="{C183D7F6-B498-43B3-948B-1728B52AA6E4}">
                <adec:decorative xmlns:adec="http://schemas.microsoft.com/office/drawing/2017/decorative" val="1"/>
              </a:ext>
            </a:extLst>
          </p:cNvPr>
          <p:cNvSpPr>
            <a:spLocks noGrp="1"/>
          </p:cNvSpPr>
          <p:nvPr>
            <p:ph type="body" sz="quarter" idx="14"/>
          </p:nvPr>
        </p:nvSpPr>
        <p:spPr>
          <a:xfrm>
            <a:off x="4953000" y="5047862"/>
            <a:ext cx="642258" cy="562184"/>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defRPr lang="en-US" sz="100" dirty="0"/>
            </a:lvl1pPr>
          </a:lstStyle>
          <a:p>
            <a:pPr marL="0" lvl="0" algn="ctr"/>
            <a:endParaRPr lang="en-US"/>
          </a:p>
        </p:txBody>
      </p:sp>
      <p:sp>
        <p:nvSpPr>
          <p:cNvPr id="3" name="Slide Number Placeholder 2">
            <a:extLst>
              <a:ext uri="{FF2B5EF4-FFF2-40B4-BE49-F238E27FC236}">
                <a16:creationId xmlns:a16="http://schemas.microsoft.com/office/drawing/2014/main" id="{65965B58-B84F-D476-B9F5-5DDFF4087D70}"/>
              </a:ext>
            </a:extLst>
          </p:cNvPr>
          <p:cNvSpPr>
            <a:spLocks noGrp="1"/>
          </p:cNvSpPr>
          <p:nvPr>
            <p:ph type="sldNum" sz="quarter" idx="10"/>
          </p:nvPr>
        </p:nvSpPr>
        <p:spPr/>
        <p:txBody>
          <a:bodyPr/>
          <a:lstStyle>
            <a:lvl1pPr>
              <a:defRPr>
                <a:solidFill>
                  <a:schemeClr val="tx1"/>
                </a:solidFill>
              </a:defRPr>
            </a:lvl1pPr>
          </a:lstStyle>
          <a:p>
            <a:fld id="{77457EB8-F166-4471-BB53-1A3DF93412A8}" type="slidenum">
              <a:rPr lang="en-US" smtClean="0"/>
              <a:pPr/>
              <a:t>‹#›</a:t>
            </a:fld>
            <a:endParaRPr lang="en-US"/>
          </a:p>
        </p:txBody>
      </p:sp>
      <p:pic>
        <p:nvPicPr>
          <p:cNvPr id="4" name="Picture 3">
            <a:extLst>
              <a:ext uri="{FF2B5EF4-FFF2-40B4-BE49-F238E27FC236}">
                <a16:creationId xmlns:a16="http://schemas.microsoft.com/office/drawing/2014/main" id="{A99E2C6A-357E-D74D-30F5-D9D1774422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52442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Content and Image">
    <p:spTree>
      <p:nvGrpSpPr>
        <p:cNvPr id="1" name=""/>
        <p:cNvGrpSpPr/>
        <p:nvPr/>
      </p:nvGrpSpPr>
      <p:grpSpPr>
        <a:xfrm>
          <a:off x="0" y="0"/>
          <a:ext cx="0" cy="0"/>
          <a:chOff x="0" y="0"/>
          <a:chExt cx="0" cy="0"/>
        </a:xfrm>
      </p:grpSpPr>
      <p:sp>
        <p:nvSpPr>
          <p:cNvPr id="8" name="Title 7"/>
          <p:cNvSpPr>
            <a:spLocks noGrp="1"/>
          </p:cNvSpPr>
          <p:nvPr>
            <p:ph type="title"/>
          </p:nvPr>
        </p:nvSpPr>
        <p:spPr>
          <a:xfrm>
            <a:off x="609600" y="514843"/>
            <a:ext cx="5297806" cy="915040"/>
          </a:xfrm>
        </p:spPr>
        <p:txBody>
          <a:bodyPr vert="horz" lIns="91440" tIns="45720" rIns="91440" bIns="45720" rtlCol="0" anchor="ctr">
            <a:noAutofit/>
          </a:bodyPr>
          <a:lstStyle>
            <a:lvl1pPr>
              <a:defRPr lang="en-US" dirty="0"/>
            </a:lvl1pPr>
          </a:lstStyle>
          <a:p>
            <a:pPr marL="0" lvl="0"/>
            <a:r>
              <a:rPr lang="en-US"/>
              <a:t>Click to edit Master title style</a:t>
            </a:r>
          </a:p>
        </p:txBody>
      </p:sp>
      <p:sp>
        <p:nvSpPr>
          <p:cNvPr id="3" name="Content Placeholder 2"/>
          <p:cNvSpPr>
            <a:spLocks noGrp="1"/>
          </p:cNvSpPr>
          <p:nvPr>
            <p:ph sz="half" idx="1"/>
          </p:nvPr>
        </p:nvSpPr>
        <p:spPr>
          <a:xfrm>
            <a:off x="609600" y="1600200"/>
            <a:ext cx="5297806"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Hexagon 5">
            <a:extLst>
              <a:ext uri="{FF2B5EF4-FFF2-40B4-BE49-F238E27FC236}">
                <a16:creationId xmlns:a16="http://schemas.microsoft.com/office/drawing/2014/main" id="{A369A3AE-E223-79A6-2B76-9EB40902A75A}"/>
              </a:ext>
              <a:ext uri="{C183D7F6-B498-43B3-948B-1728B52AA6E4}">
                <adec:decorative xmlns:adec="http://schemas.microsoft.com/office/drawing/2017/decorative" val="1"/>
              </a:ext>
            </a:extLst>
          </p:cNvPr>
          <p:cNvSpPr/>
          <p:nvPr userDrawn="1"/>
        </p:nvSpPr>
        <p:spPr>
          <a:xfrm>
            <a:off x="6090920" y="3747146"/>
            <a:ext cx="965293" cy="853883"/>
          </a:xfrm>
          <a:prstGeom prst="hexagon">
            <a:avLst/>
          </a:prstGeom>
          <a:no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Hexagon 8">
            <a:extLst>
              <a:ext uri="{FF2B5EF4-FFF2-40B4-BE49-F238E27FC236}">
                <a16:creationId xmlns:a16="http://schemas.microsoft.com/office/drawing/2014/main" id="{23CAB522-5712-0B37-3421-3166A490B7DE}"/>
              </a:ext>
              <a:ext uri="{C183D7F6-B498-43B3-948B-1728B52AA6E4}">
                <adec:decorative xmlns:adec="http://schemas.microsoft.com/office/drawing/2017/decorative" val="1"/>
              </a:ext>
            </a:extLst>
          </p:cNvPr>
          <p:cNvSpPr/>
          <p:nvPr userDrawn="1"/>
        </p:nvSpPr>
        <p:spPr>
          <a:xfrm>
            <a:off x="10177000" y="-909796"/>
            <a:ext cx="4434525" cy="3922712"/>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2328E308-B10F-CE64-8D9F-A0A449D22F34}"/>
              </a:ext>
              <a:ext uri="{C183D7F6-B498-43B3-948B-1728B52AA6E4}">
                <adec:decorative xmlns:adec="http://schemas.microsoft.com/office/drawing/2017/decorative" val="1"/>
              </a:ext>
            </a:extLst>
          </p:cNvPr>
          <p:cNvSpPr/>
          <p:nvPr userDrawn="1"/>
        </p:nvSpPr>
        <p:spPr>
          <a:xfrm>
            <a:off x="10162485" y="3142450"/>
            <a:ext cx="4434525" cy="3922712"/>
          </a:xfrm>
          <a:prstGeom prst="hexag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77457EB8-F166-4471-BB53-1A3DF93412A8}" type="slidenum">
              <a:rPr lang="en-US" smtClean="0"/>
              <a:pPr/>
              <a:t>‹#›</a:t>
            </a:fld>
            <a:endParaRPr lang="en-US"/>
          </a:p>
        </p:txBody>
      </p:sp>
      <p:sp>
        <p:nvSpPr>
          <p:cNvPr id="13" name="Picture Placeholder 11">
            <a:extLst>
              <a:ext uri="{FF2B5EF4-FFF2-40B4-BE49-F238E27FC236}">
                <a16:creationId xmlns:a16="http://schemas.microsoft.com/office/drawing/2014/main" id="{57C18D39-6EF0-5E63-040D-E5E26E9F82E9}"/>
              </a:ext>
              <a:ext uri="{C183D7F6-B498-43B3-948B-1728B52AA6E4}">
                <adec:decorative xmlns:adec="http://schemas.microsoft.com/office/drawing/2017/decorative" val="1"/>
              </a:ext>
            </a:extLst>
          </p:cNvPr>
          <p:cNvSpPr>
            <a:spLocks noGrp="1"/>
          </p:cNvSpPr>
          <p:nvPr>
            <p:ph type="pic" sz="quarter" idx="13"/>
          </p:nvPr>
        </p:nvSpPr>
        <p:spPr>
          <a:xfrm>
            <a:off x="6403904" y="1116877"/>
            <a:ext cx="4583928" cy="3922712"/>
          </a:xfrm>
          <a:prstGeom prst="hexagon">
            <a:avLst/>
          </a:prstGeom>
        </p:spPr>
        <p:txBody>
          <a:bodyPr/>
          <a:lstStyle/>
          <a:p>
            <a:endParaRPr lang="en-US"/>
          </a:p>
        </p:txBody>
      </p:sp>
      <p:sp>
        <p:nvSpPr>
          <p:cNvPr id="12" name="Text Placeholder 11">
            <a:extLst>
              <a:ext uri="{FF2B5EF4-FFF2-40B4-BE49-F238E27FC236}">
                <a16:creationId xmlns:a16="http://schemas.microsoft.com/office/drawing/2014/main" id="{78E834FD-D6D2-1CC5-8F28-81B1B030FCA3}"/>
              </a:ext>
            </a:extLst>
          </p:cNvPr>
          <p:cNvSpPr>
            <a:spLocks noGrp="1"/>
          </p:cNvSpPr>
          <p:nvPr>
            <p:ph type="body" sz="quarter" idx="14" hasCustomPrompt="1"/>
          </p:nvPr>
        </p:nvSpPr>
        <p:spPr>
          <a:xfrm>
            <a:off x="6886272" y="4162558"/>
            <a:ext cx="1273244" cy="1113530"/>
          </a:xfrm>
          <a:prstGeom prst="hexagon">
            <a:avLst/>
          </a:prstGeom>
          <a:gradFill>
            <a:gsLst>
              <a:gs pos="0">
                <a:schemeClr val="accent2">
                  <a:alpha val="80000"/>
                </a:schemeClr>
              </a:gs>
              <a:gs pos="100000">
                <a:schemeClr val="accent3">
                  <a:alpha val="80000"/>
                </a:schemeClr>
              </a:gs>
            </a:gsLst>
            <a:lin ang="16200000" scaled="1"/>
          </a:gradFill>
          <a:ln w="15875">
            <a:noFill/>
          </a:ln>
        </p:spPr>
        <p:txBody>
          <a:bodyPr>
            <a:normAutofit/>
          </a:bodyPr>
          <a:lstStyle>
            <a:lvl1pPr>
              <a:defRPr sz="100">
                <a:solidFill>
                  <a:schemeClr val="bg1"/>
                </a:solidFill>
              </a:defRPr>
            </a:lvl1pPr>
          </a:lstStyle>
          <a:p>
            <a:pPr lvl="0"/>
            <a:r>
              <a:rPr lang="en-US"/>
              <a:t>1</a:t>
            </a:r>
          </a:p>
        </p:txBody>
      </p:sp>
      <p:pic>
        <p:nvPicPr>
          <p:cNvPr id="2" name="Picture 1">
            <a:extLst>
              <a:ext uri="{FF2B5EF4-FFF2-40B4-BE49-F238E27FC236}">
                <a16:creationId xmlns:a16="http://schemas.microsoft.com/office/drawing/2014/main" id="{176805F4-8EC5-ADC9-7969-FB2373562BC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219349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3121550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hank You">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2800" y="2774950"/>
            <a:ext cx="5486400" cy="1308100"/>
          </a:xfrm>
        </p:spPr>
        <p:txBody>
          <a:bodyPr anchor="b">
            <a:noAutofit/>
          </a:bodyPr>
          <a:lstStyle>
            <a:lvl1pPr marL="0" algn="ctr">
              <a:defRPr sz="720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r>
              <a:rPr lang="en-US"/>
              <a:t>Thank You</a:t>
            </a:r>
          </a:p>
        </p:txBody>
      </p:sp>
      <p:grpSp>
        <p:nvGrpSpPr>
          <p:cNvPr id="3" name="Group 2">
            <a:extLst>
              <a:ext uri="{FF2B5EF4-FFF2-40B4-BE49-F238E27FC236}">
                <a16:creationId xmlns:a16="http://schemas.microsoft.com/office/drawing/2014/main" id="{019A9E12-FA9D-BE24-0030-9611658EE329}"/>
              </a:ext>
              <a:ext uri="{C183D7F6-B498-43B3-948B-1728B52AA6E4}">
                <adec:decorative xmlns:adec="http://schemas.microsoft.com/office/drawing/2017/decorative" val="1"/>
              </a:ext>
            </a:extLst>
          </p:cNvPr>
          <p:cNvGrpSpPr/>
          <p:nvPr userDrawn="1"/>
        </p:nvGrpSpPr>
        <p:grpSpPr>
          <a:xfrm>
            <a:off x="635000" y="4582649"/>
            <a:ext cx="144513" cy="1589551"/>
            <a:chOff x="804434" y="1628020"/>
            <a:chExt cx="144513" cy="1589551"/>
          </a:xfrm>
        </p:grpSpPr>
        <p:sp>
          <p:nvSpPr>
            <p:cNvPr id="4" name="Hexagon 3">
              <a:extLst>
                <a:ext uri="{FF2B5EF4-FFF2-40B4-BE49-F238E27FC236}">
                  <a16:creationId xmlns:a16="http://schemas.microsoft.com/office/drawing/2014/main" id="{F8B6206B-796E-94C6-D8A3-1B758AA4FB1D}"/>
                </a:ext>
              </a:extLst>
            </p:cNvPr>
            <p:cNvSpPr/>
            <p:nvPr/>
          </p:nvSpPr>
          <p:spPr>
            <a:xfrm>
              <a:off x="804434" y="3092991"/>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Hexagon 4">
              <a:extLst>
                <a:ext uri="{FF2B5EF4-FFF2-40B4-BE49-F238E27FC236}">
                  <a16:creationId xmlns:a16="http://schemas.microsoft.com/office/drawing/2014/main" id="{D223595E-D931-0191-565B-349BC1894302}"/>
                </a:ext>
              </a:extLst>
            </p:cNvPr>
            <p:cNvSpPr/>
            <p:nvPr/>
          </p:nvSpPr>
          <p:spPr>
            <a:xfrm>
              <a:off x="804434" y="2604668"/>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Hexagon 5">
              <a:extLst>
                <a:ext uri="{FF2B5EF4-FFF2-40B4-BE49-F238E27FC236}">
                  <a16:creationId xmlns:a16="http://schemas.microsoft.com/office/drawing/2014/main" id="{2E4979A5-3A71-4AF5-E83E-296F6F48AC8A}"/>
                </a:ext>
              </a:extLst>
            </p:cNvPr>
            <p:cNvSpPr/>
            <p:nvPr/>
          </p:nvSpPr>
          <p:spPr>
            <a:xfrm>
              <a:off x="804434" y="2116344"/>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Hexagon 6">
              <a:extLst>
                <a:ext uri="{FF2B5EF4-FFF2-40B4-BE49-F238E27FC236}">
                  <a16:creationId xmlns:a16="http://schemas.microsoft.com/office/drawing/2014/main" id="{7EB22530-A6D3-49C1-0B88-9BC6D3E83B1A}"/>
                </a:ext>
              </a:extLst>
            </p:cNvPr>
            <p:cNvSpPr/>
            <p:nvPr/>
          </p:nvSpPr>
          <p:spPr>
            <a:xfrm>
              <a:off x="804434" y="1628020"/>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8" name="Group 7">
            <a:extLst>
              <a:ext uri="{FF2B5EF4-FFF2-40B4-BE49-F238E27FC236}">
                <a16:creationId xmlns:a16="http://schemas.microsoft.com/office/drawing/2014/main" id="{2A68DB4D-BE8A-70AD-66CD-7EE1926C0AD6}"/>
              </a:ext>
              <a:ext uri="{C183D7F6-B498-43B3-948B-1728B52AA6E4}">
                <adec:decorative xmlns:adec="http://schemas.microsoft.com/office/drawing/2017/decorative" val="1"/>
              </a:ext>
            </a:extLst>
          </p:cNvPr>
          <p:cNvGrpSpPr/>
          <p:nvPr userDrawn="1"/>
        </p:nvGrpSpPr>
        <p:grpSpPr>
          <a:xfrm>
            <a:off x="11437887" y="685800"/>
            <a:ext cx="144513" cy="1589551"/>
            <a:chOff x="804434" y="1628020"/>
            <a:chExt cx="144513" cy="1589551"/>
          </a:xfrm>
        </p:grpSpPr>
        <p:sp>
          <p:nvSpPr>
            <p:cNvPr id="9" name="Hexagon 8">
              <a:extLst>
                <a:ext uri="{FF2B5EF4-FFF2-40B4-BE49-F238E27FC236}">
                  <a16:creationId xmlns:a16="http://schemas.microsoft.com/office/drawing/2014/main" id="{3FAB9BF1-C1DA-C309-86AB-B384C3E61BCD}"/>
                </a:ext>
              </a:extLst>
            </p:cNvPr>
            <p:cNvSpPr/>
            <p:nvPr/>
          </p:nvSpPr>
          <p:spPr>
            <a:xfrm>
              <a:off x="804434" y="3092991"/>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CA8511A0-9A8D-1AEE-BD39-69BD649FD3B7}"/>
                </a:ext>
              </a:extLst>
            </p:cNvPr>
            <p:cNvSpPr/>
            <p:nvPr/>
          </p:nvSpPr>
          <p:spPr>
            <a:xfrm>
              <a:off x="804434" y="2604668"/>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Hexagon 10">
              <a:extLst>
                <a:ext uri="{FF2B5EF4-FFF2-40B4-BE49-F238E27FC236}">
                  <a16:creationId xmlns:a16="http://schemas.microsoft.com/office/drawing/2014/main" id="{995EB8D2-3259-0F62-9882-5D5B9B7AA554}"/>
                </a:ext>
              </a:extLst>
            </p:cNvPr>
            <p:cNvSpPr/>
            <p:nvPr/>
          </p:nvSpPr>
          <p:spPr>
            <a:xfrm>
              <a:off x="804434" y="2116344"/>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A978DD71-58E2-1FE2-BAC3-45C281BDF8F1}"/>
                </a:ext>
              </a:extLst>
            </p:cNvPr>
            <p:cNvSpPr/>
            <p:nvPr/>
          </p:nvSpPr>
          <p:spPr>
            <a:xfrm>
              <a:off x="804434" y="1628020"/>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grpSp>
    </p:spTree>
    <p:extLst>
      <p:ext uri="{BB962C8B-B14F-4D97-AF65-F5344CB8AC3E}">
        <p14:creationId xmlns:p14="http://schemas.microsoft.com/office/powerpoint/2010/main" val="229914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Section Header - Ocean">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394D2E1-76B2-7A29-19BE-1CFE2BBAECF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8560" y="2617572"/>
            <a:ext cx="8473440" cy="4238838"/>
          </a:xfrm>
          <a:prstGeom prst="rect">
            <a:avLst/>
          </a:prstGeom>
        </p:spPr>
      </p:pic>
      <p:pic>
        <p:nvPicPr>
          <p:cNvPr id="15" name="Picture 14">
            <a:extLst>
              <a:ext uri="{FF2B5EF4-FFF2-40B4-BE49-F238E27FC236}">
                <a16:creationId xmlns:a16="http://schemas.microsoft.com/office/drawing/2014/main" id="{717E8F9E-FDC1-30F9-E7B5-E4DF77BA237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0"/>
            <a:ext cx="8473440" cy="4238838"/>
          </a:xfrm>
          <a:prstGeom prst="rect">
            <a:avLst/>
          </a:prstGeom>
        </p:spPr>
      </p:pic>
      <p:cxnSp>
        <p:nvCxnSpPr>
          <p:cNvPr id="7" name="Straight Connector 6">
            <a:extLst>
              <a:ext uri="{FF2B5EF4-FFF2-40B4-BE49-F238E27FC236}">
                <a16:creationId xmlns:a16="http://schemas.microsoft.com/office/drawing/2014/main" id="{3B60E0EA-3508-EC66-D8FB-3BF8940D1FD1}"/>
              </a:ext>
              <a:ext uri="{C183D7F6-B498-43B3-948B-1728B52AA6E4}">
                <adec:decorative xmlns:adec="http://schemas.microsoft.com/office/drawing/2017/decorative" val="1"/>
              </a:ext>
            </a:extLst>
          </p:cNvPr>
          <p:cNvCxnSpPr>
            <a:cxnSpLocks/>
          </p:cNvCxnSpPr>
          <p:nvPr userDrawn="1"/>
        </p:nvCxnSpPr>
        <p:spPr>
          <a:xfrm>
            <a:off x="4438650" y="3977640"/>
            <a:ext cx="3238500" cy="0"/>
          </a:xfrm>
          <a:prstGeom prst="line">
            <a:avLst/>
          </a:prstGeom>
          <a:ln w="12700">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7B5D23-4CE1-1747-D153-AD7F2EB3276B}"/>
              </a:ext>
            </a:extLst>
          </p:cNvPr>
          <p:cNvSpPr>
            <a:spLocks noGrp="1"/>
          </p:cNvSpPr>
          <p:nvPr>
            <p:ph type="title" hasCustomPrompt="1"/>
          </p:nvPr>
        </p:nvSpPr>
        <p:spPr>
          <a:xfrm>
            <a:off x="2842260" y="2287040"/>
            <a:ext cx="6583680" cy="2197100"/>
          </a:xfrm>
          <a:prstGeom prst="rect">
            <a:avLst/>
          </a:prstGeom>
        </p:spPr>
        <p:txBody>
          <a:bodyPr anchor="ctr"/>
          <a:lstStyle>
            <a:lvl1pPr algn="ctr">
              <a:defRPr sz="7200">
                <a:solidFill>
                  <a:schemeClr val="bg1"/>
                </a:solidFill>
                <a:latin typeface="Roboto Slab Medium" pitchFamily="2" charset="0"/>
                <a:ea typeface="Roboto Slab Medium" pitchFamily="2" charset="0"/>
                <a:cs typeface="Roboto Condensed" panose="02000000000000000000" pitchFamily="2" charset="0"/>
              </a:defRPr>
            </a:lvl1pPr>
          </a:lstStyle>
          <a:p>
            <a:r>
              <a:rPr lang="en-US"/>
              <a:t>Welcome</a:t>
            </a:r>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spTree>
    <p:extLst>
      <p:ext uri="{BB962C8B-B14F-4D97-AF65-F5344CB8AC3E}">
        <p14:creationId xmlns:p14="http://schemas.microsoft.com/office/powerpoint/2010/main" val="68355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3_Section Header - Ocea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5D23-4CE1-1747-D153-AD7F2EB3276B}"/>
              </a:ext>
            </a:extLst>
          </p:cNvPr>
          <p:cNvSpPr>
            <a:spLocks noGrp="1"/>
          </p:cNvSpPr>
          <p:nvPr>
            <p:ph type="title"/>
          </p:nvPr>
        </p:nvSpPr>
        <p:spPr>
          <a:xfrm>
            <a:off x="609600" y="2537920"/>
            <a:ext cx="7132320" cy="2197100"/>
          </a:xfrm>
          <a:prstGeom prst="rect">
            <a:avLst/>
          </a:prstGeom>
        </p:spPr>
        <p:txBody>
          <a:bodyPr anchor="t"/>
          <a:lstStyle>
            <a:lvl1pPr>
              <a:defRPr sz="6000">
                <a:solidFill>
                  <a:schemeClr val="bg2"/>
                </a:solidFill>
                <a:latin typeface="+mj-lt"/>
                <a:ea typeface="Roboto Slab Medium" pitchFamily="2" charset="0"/>
                <a:cs typeface="Roboto Condensed" panose="02000000000000000000"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cxnSp>
        <p:nvCxnSpPr>
          <p:cNvPr id="7" name="Straight Connector 6">
            <a:extLst>
              <a:ext uri="{FF2B5EF4-FFF2-40B4-BE49-F238E27FC236}">
                <a16:creationId xmlns:a16="http://schemas.microsoft.com/office/drawing/2014/main" id="{3B60E0EA-3508-EC66-D8FB-3BF8940D1FD1}"/>
              </a:ext>
              <a:ext uri="{C183D7F6-B498-43B3-948B-1728B52AA6E4}">
                <adec:decorative xmlns:adec="http://schemas.microsoft.com/office/drawing/2017/decorative" val="1"/>
              </a:ext>
            </a:extLst>
          </p:cNvPr>
          <p:cNvCxnSpPr>
            <a:cxnSpLocks/>
          </p:cNvCxnSpPr>
          <p:nvPr userDrawn="1"/>
        </p:nvCxnSpPr>
        <p:spPr>
          <a:xfrm>
            <a:off x="0" y="2110280"/>
            <a:ext cx="3238500" cy="0"/>
          </a:xfrm>
          <a:prstGeom prst="line">
            <a:avLst/>
          </a:prstGeom>
          <a:ln w="12700">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173C534-F6A0-B3E2-624B-A4F11A312BA9}"/>
              </a:ext>
              <a:ext uri="{C183D7F6-B498-43B3-948B-1728B52AA6E4}">
                <adec:decorative xmlns:adec="http://schemas.microsoft.com/office/drawing/2017/decorative" val="1"/>
              </a:ext>
            </a:extLst>
          </p:cNvPr>
          <p:cNvGrpSpPr/>
          <p:nvPr userDrawn="1"/>
        </p:nvGrpSpPr>
        <p:grpSpPr>
          <a:xfrm>
            <a:off x="9017000" y="1701800"/>
            <a:ext cx="3340100" cy="3281855"/>
            <a:chOff x="9017000" y="1701800"/>
            <a:chExt cx="3340100" cy="3281855"/>
          </a:xfrm>
          <a:noFill/>
        </p:grpSpPr>
        <p:sp>
          <p:nvSpPr>
            <p:cNvPr id="8" name="Hexagon 7">
              <a:extLst>
                <a:ext uri="{FF2B5EF4-FFF2-40B4-BE49-F238E27FC236}">
                  <a16:creationId xmlns:a16="http://schemas.microsoft.com/office/drawing/2014/main" id="{2297C219-7523-F252-96EC-122543D70983}"/>
                </a:ext>
              </a:extLst>
            </p:cNvPr>
            <p:cNvSpPr/>
            <p:nvPr userDrawn="1"/>
          </p:nvSpPr>
          <p:spPr>
            <a:xfrm>
              <a:off x="9017000" y="253792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Hexagon 8">
              <a:extLst>
                <a:ext uri="{FF2B5EF4-FFF2-40B4-BE49-F238E27FC236}">
                  <a16:creationId xmlns:a16="http://schemas.microsoft.com/office/drawing/2014/main" id="{2293557E-BFAE-3C27-3870-2E8432C6ED0D}"/>
                </a:ext>
              </a:extLst>
            </p:cNvPr>
            <p:cNvSpPr/>
            <p:nvPr userDrawn="1"/>
          </p:nvSpPr>
          <p:spPr>
            <a:xfrm>
              <a:off x="10553700" y="170180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Hexagon 9">
              <a:extLst>
                <a:ext uri="{FF2B5EF4-FFF2-40B4-BE49-F238E27FC236}">
                  <a16:creationId xmlns:a16="http://schemas.microsoft.com/office/drawing/2014/main" id="{DEC48FFA-26AD-7DBF-BEAC-5D87AB3FD0A9}"/>
                </a:ext>
              </a:extLst>
            </p:cNvPr>
            <p:cNvSpPr/>
            <p:nvPr userDrawn="1"/>
          </p:nvSpPr>
          <p:spPr>
            <a:xfrm>
              <a:off x="10553700" y="342900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4" name="Picture 3">
            <a:extLst>
              <a:ext uri="{FF2B5EF4-FFF2-40B4-BE49-F238E27FC236}">
                <a16:creationId xmlns:a16="http://schemas.microsoft.com/office/drawing/2014/main" id="{E5211C5C-F195-2C30-A298-0A48AE6EF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69376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10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Header - Ocean">
    <p:bg>
      <p:bgPr>
        <a:solidFill>
          <a:schemeClr val="tx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24095F68-710A-2D43-1401-CA724EC735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hidden="1">
            <a:extLst>
              <a:ext uri="{FF2B5EF4-FFF2-40B4-BE49-F238E27FC236}">
                <a16:creationId xmlns:a16="http://schemas.microsoft.com/office/drawing/2014/main" id="{A478EFEE-2C67-9416-F0B3-C5192A13CAA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hidden="1">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sp>
        <p:nvSpPr>
          <p:cNvPr id="15" name="Title 1">
            <a:extLst>
              <a:ext uri="{FF2B5EF4-FFF2-40B4-BE49-F238E27FC236}">
                <a16:creationId xmlns:a16="http://schemas.microsoft.com/office/drawing/2014/main" id="{892C0364-07AF-8A1C-EDC5-B5B090567425}"/>
              </a:ext>
            </a:extLst>
          </p:cNvPr>
          <p:cNvSpPr>
            <a:spLocks noGrp="1"/>
          </p:cNvSpPr>
          <p:nvPr>
            <p:ph type="title"/>
          </p:nvPr>
        </p:nvSpPr>
        <p:spPr>
          <a:xfrm>
            <a:off x="609600" y="2537920"/>
            <a:ext cx="7132320" cy="2197100"/>
          </a:xfrm>
          <a:prstGeom prst="rect">
            <a:avLst/>
          </a:prstGeom>
        </p:spPr>
        <p:txBody>
          <a:bodyPr anchor="t"/>
          <a:lstStyle>
            <a:lvl1pPr>
              <a:defRPr sz="6000">
                <a:solidFill>
                  <a:schemeClr val="bg2"/>
                </a:solidFill>
                <a:latin typeface="+mj-lt"/>
                <a:ea typeface="Roboto Slab Medium" pitchFamily="2" charset="0"/>
                <a:cs typeface="Roboto Condensed" panose="02000000000000000000" pitchFamily="2" charset="0"/>
              </a:defRPr>
            </a:lvl1pPr>
          </a:lstStyle>
          <a:p>
            <a:r>
              <a:rPr lang="en-US"/>
              <a:t>Click to edit Master title style</a:t>
            </a:r>
          </a:p>
        </p:txBody>
      </p:sp>
      <p:cxnSp>
        <p:nvCxnSpPr>
          <p:cNvPr id="16" name="Straight Connector 15">
            <a:extLst>
              <a:ext uri="{FF2B5EF4-FFF2-40B4-BE49-F238E27FC236}">
                <a16:creationId xmlns:a16="http://schemas.microsoft.com/office/drawing/2014/main" id="{7E30EF63-8661-FCE7-A0EA-2176D5490815}"/>
              </a:ext>
            </a:extLst>
          </p:cNvPr>
          <p:cNvCxnSpPr>
            <a:cxnSpLocks/>
          </p:cNvCxnSpPr>
          <p:nvPr userDrawn="1"/>
        </p:nvCxnSpPr>
        <p:spPr>
          <a:xfrm>
            <a:off x="0" y="2110280"/>
            <a:ext cx="3238500" cy="0"/>
          </a:xfrm>
          <a:prstGeom prst="line">
            <a:avLst/>
          </a:prstGeom>
          <a:ln w="12700">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3F8E17A-A8FA-6883-8424-88755742033B}"/>
              </a:ext>
            </a:extLst>
          </p:cNvPr>
          <p:cNvGrpSpPr/>
          <p:nvPr userDrawn="1"/>
        </p:nvGrpSpPr>
        <p:grpSpPr>
          <a:xfrm>
            <a:off x="9017000" y="1701800"/>
            <a:ext cx="3340100" cy="3281855"/>
            <a:chOff x="9017000" y="1701800"/>
            <a:chExt cx="3340100" cy="3281855"/>
          </a:xfrm>
          <a:noFill/>
        </p:grpSpPr>
        <p:sp>
          <p:nvSpPr>
            <p:cNvPr id="18" name="Hexagon 17">
              <a:extLst>
                <a:ext uri="{FF2B5EF4-FFF2-40B4-BE49-F238E27FC236}">
                  <a16:creationId xmlns:a16="http://schemas.microsoft.com/office/drawing/2014/main" id="{8B35EFC2-F807-C7FA-3676-7BBD41EE91E7}"/>
                </a:ext>
              </a:extLst>
            </p:cNvPr>
            <p:cNvSpPr/>
            <p:nvPr userDrawn="1"/>
          </p:nvSpPr>
          <p:spPr>
            <a:xfrm>
              <a:off x="9017000" y="253792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Hexagon 18">
              <a:extLst>
                <a:ext uri="{FF2B5EF4-FFF2-40B4-BE49-F238E27FC236}">
                  <a16:creationId xmlns:a16="http://schemas.microsoft.com/office/drawing/2014/main" id="{7751664C-F18C-A034-A932-56A4B2978ACE}"/>
                </a:ext>
              </a:extLst>
            </p:cNvPr>
            <p:cNvSpPr/>
            <p:nvPr userDrawn="1"/>
          </p:nvSpPr>
          <p:spPr>
            <a:xfrm>
              <a:off x="10553700" y="170180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Hexagon 19">
              <a:extLst>
                <a:ext uri="{FF2B5EF4-FFF2-40B4-BE49-F238E27FC236}">
                  <a16:creationId xmlns:a16="http://schemas.microsoft.com/office/drawing/2014/main" id="{491AA093-5DA4-46A5-900A-1D09882673BD}"/>
                </a:ext>
              </a:extLst>
            </p:cNvPr>
            <p:cNvSpPr/>
            <p:nvPr userDrawn="1"/>
          </p:nvSpPr>
          <p:spPr>
            <a:xfrm>
              <a:off x="10553700" y="342900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 name="Picture 1">
            <a:extLst>
              <a:ext uri="{FF2B5EF4-FFF2-40B4-BE49-F238E27FC236}">
                <a16:creationId xmlns:a16="http://schemas.microsoft.com/office/drawing/2014/main" id="{574BDA4D-89BB-6DCB-BB24-1E2BDC1D2DD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7826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amond(in)">
                                      <p:cBhvr>
                                        <p:cTn id="7" dur="10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Facilitato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0A212-31CE-8FBC-27EB-134971E5CF35}"/>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4670128" y="3077647"/>
            <a:ext cx="7556926" cy="3780352"/>
          </a:xfrm>
          <a:prstGeom prst="rect">
            <a:avLst/>
          </a:prstGeom>
        </p:spPr>
      </p:pic>
      <p:sp>
        <p:nvSpPr>
          <p:cNvPr id="3" name="Text Placeholder 10">
            <a:extLst>
              <a:ext uri="{FF2B5EF4-FFF2-40B4-BE49-F238E27FC236}">
                <a16:creationId xmlns:a16="http://schemas.microsoft.com/office/drawing/2014/main" id="{EA62FD6D-6214-CEC4-370F-03687C638F57}"/>
              </a:ext>
            </a:extLst>
          </p:cNvPr>
          <p:cNvSpPr>
            <a:spLocks noGrp="1"/>
          </p:cNvSpPr>
          <p:nvPr>
            <p:ph type="body" sz="quarter" idx="15" hasCustomPrompt="1"/>
          </p:nvPr>
        </p:nvSpPr>
        <p:spPr>
          <a:xfrm>
            <a:off x="6096000" y="685800"/>
            <a:ext cx="5486400" cy="1779889"/>
          </a:xfrm>
          <a:prstGeom prst="rect">
            <a:avLst/>
          </a:prstGeom>
        </p:spPr>
        <p:txBody>
          <a:bodyPr lIns="91440" anchor="b">
            <a:noAutofit/>
          </a:bodyPr>
          <a:lstStyle>
            <a:lvl1pPr marL="0" indent="0">
              <a:buFontTx/>
              <a:buNone/>
              <a:defRPr sz="54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a:defRPr sz="3600">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a:defRPr sz="3200">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5pPr>
          </a:lstStyle>
          <a:p>
            <a:pPr lvl="0"/>
            <a:r>
              <a:rPr lang="en-US"/>
              <a:t>Header</a:t>
            </a:r>
          </a:p>
        </p:txBody>
      </p:sp>
      <p:sp>
        <p:nvSpPr>
          <p:cNvPr id="6" name="Hexagon 5">
            <a:extLst>
              <a:ext uri="{FF2B5EF4-FFF2-40B4-BE49-F238E27FC236}">
                <a16:creationId xmlns:a16="http://schemas.microsoft.com/office/drawing/2014/main" id="{B101EB00-2CEC-41CE-2F69-FD85D4F7A531}"/>
              </a:ext>
              <a:ext uri="{C183D7F6-B498-43B3-948B-1728B52AA6E4}">
                <adec:decorative xmlns:adec="http://schemas.microsoft.com/office/drawing/2017/decorative" val="1"/>
              </a:ext>
            </a:extLst>
          </p:cNvPr>
          <p:cNvSpPr/>
          <p:nvPr userDrawn="1"/>
        </p:nvSpPr>
        <p:spPr>
          <a:xfrm>
            <a:off x="-1677333" y="-592696"/>
            <a:ext cx="4434525" cy="3922712"/>
          </a:xfrm>
          <a:prstGeom prst="hexagon">
            <a:avLst/>
          </a:prstGeom>
          <a:solidFill>
            <a:srgbClr val="E9E8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B0BA1EB8-751E-D4BF-0A69-96ED6730E547}"/>
              </a:ext>
              <a:ext uri="{C183D7F6-B498-43B3-948B-1728B52AA6E4}">
                <adec:decorative xmlns:adec="http://schemas.microsoft.com/office/drawing/2017/decorative" val="1"/>
              </a:ext>
            </a:extLst>
          </p:cNvPr>
          <p:cNvSpPr/>
          <p:nvPr userDrawn="1"/>
        </p:nvSpPr>
        <p:spPr>
          <a:xfrm>
            <a:off x="811334" y="1156056"/>
            <a:ext cx="4434525" cy="3922712"/>
          </a:xfrm>
          <a:prstGeom prst="hexagon">
            <a:avLst/>
          </a:prstGeom>
          <a:noFill/>
          <a:ln>
            <a:solidFill>
              <a:srgbClr val="E9E8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43803B26-156F-1CC6-1057-EFE03088375C}"/>
              </a:ext>
            </a:extLst>
          </p:cNvPr>
          <p:cNvSpPr>
            <a:spLocks noGrp="1"/>
          </p:cNvSpPr>
          <p:nvPr>
            <p:ph type="body" sz="quarter" idx="13"/>
          </p:nvPr>
        </p:nvSpPr>
        <p:spPr>
          <a:xfrm>
            <a:off x="6096000" y="2690038"/>
            <a:ext cx="5486400" cy="29335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2">
            <a:extLst>
              <a:ext uri="{FF2B5EF4-FFF2-40B4-BE49-F238E27FC236}">
                <a16:creationId xmlns:a16="http://schemas.microsoft.com/office/drawing/2014/main" id="{97EF02AE-798D-2D0D-58AF-F78997A32A51}"/>
              </a:ext>
            </a:extLst>
          </p:cNvPr>
          <p:cNvSpPr>
            <a:spLocks noGrp="1"/>
          </p:cNvSpPr>
          <p:nvPr>
            <p:ph type="pic" sz="quarter" idx="17"/>
          </p:nvPr>
        </p:nvSpPr>
        <p:spPr>
          <a:xfrm>
            <a:off x="609600" y="1186536"/>
            <a:ext cx="4414335" cy="3892232"/>
          </a:xfrm>
          <a:prstGeom prst="hexagon">
            <a:avLst/>
          </a:prstGeom>
        </p:spPr>
        <p:txBody>
          <a:bodyPr/>
          <a:lstStyle/>
          <a:p>
            <a:endParaRPr lang="en-US"/>
          </a:p>
        </p:txBody>
      </p:sp>
      <p:sp>
        <p:nvSpPr>
          <p:cNvPr id="14" name="Text Placeholder 12">
            <a:extLst>
              <a:ext uri="{FF2B5EF4-FFF2-40B4-BE49-F238E27FC236}">
                <a16:creationId xmlns:a16="http://schemas.microsoft.com/office/drawing/2014/main" id="{D5CC6322-4EF3-94F9-DE61-122699DA1B04}"/>
              </a:ext>
            </a:extLst>
          </p:cNvPr>
          <p:cNvSpPr>
            <a:spLocks noGrp="1"/>
          </p:cNvSpPr>
          <p:nvPr>
            <p:ph type="body" sz="quarter" idx="18" hasCustomPrompt="1"/>
          </p:nvPr>
        </p:nvSpPr>
        <p:spPr>
          <a:xfrm>
            <a:off x="0" y="4768138"/>
            <a:ext cx="4762500" cy="1459076"/>
          </a:xfrm>
          <a:solidFill>
            <a:schemeClr val="tx1"/>
          </a:solidFill>
        </p:spPr>
        <p:txBody>
          <a:bodyPr lIns="182880" tIns="274320" rIns="457200" bIns="457200">
            <a:normAutofit/>
          </a:bodyPr>
          <a:lstStyle>
            <a:lvl1pPr algn="r">
              <a:defRPr sz="3200" b="1" i="0" baseline="0">
                <a:solidFill>
                  <a:schemeClr val="accent3"/>
                </a:solidFill>
                <a:latin typeface="Roboto" panose="02000000000000000000" pitchFamily="2" charset="0"/>
                <a:ea typeface="Roboto Slab Medium" pitchFamily="2" charset="0"/>
              </a:defRPr>
            </a:lvl1pPr>
          </a:lstStyle>
          <a:p>
            <a:pPr lvl="0"/>
            <a:r>
              <a:rPr lang="en-US"/>
              <a:t>[Facilitator Name]</a:t>
            </a:r>
          </a:p>
        </p:txBody>
      </p:sp>
      <p:sp>
        <p:nvSpPr>
          <p:cNvPr id="4" name="Slide Number Placeholder 5">
            <a:extLst>
              <a:ext uri="{FF2B5EF4-FFF2-40B4-BE49-F238E27FC236}">
                <a16:creationId xmlns:a16="http://schemas.microsoft.com/office/drawing/2014/main" id="{78AFFA87-4632-8180-E26F-DD3CAE333531}"/>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17C786D2-CE0C-409E-95DC-60862EA33653}" type="slidenum">
              <a:rPr lang="en-US" smtClean="0"/>
              <a:pPr/>
              <a:t>‹#›</a:t>
            </a:fld>
            <a:endParaRPr lang="en-US"/>
          </a:p>
        </p:txBody>
      </p:sp>
      <p:sp>
        <p:nvSpPr>
          <p:cNvPr id="12" name="Hexagon 11">
            <a:extLst>
              <a:ext uri="{FF2B5EF4-FFF2-40B4-BE49-F238E27FC236}">
                <a16:creationId xmlns:a16="http://schemas.microsoft.com/office/drawing/2014/main" id="{36CC58BD-825C-46FB-3F07-86FB0CF6337C}"/>
              </a:ext>
              <a:ext uri="{C183D7F6-B498-43B3-948B-1728B52AA6E4}">
                <adec:decorative xmlns:adec="http://schemas.microsoft.com/office/drawing/2017/decorative" val="1"/>
              </a:ext>
            </a:extLst>
          </p:cNvPr>
          <p:cNvSpPr/>
          <p:nvPr userDrawn="1"/>
        </p:nvSpPr>
        <p:spPr>
          <a:xfrm>
            <a:off x="4863616" y="3849373"/>
            <a:ext cx="769919" cy="681058"/>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Hexagon 14">
            <a:extLst>
              <a:ext uri="{FF2B5EF4-FFF2-40B4-BE49-F238E27FC236}">
                <a16:creationId xmlns:a16="http://schemas.microsoft.com/office/drawing/2014/main" id="{9BAC11ED-0C71-57D9-9AFC-10700301EDB8}"/>
              </a:ext>
              <a:ext uri="{C183D7F6-B498-43B3-948B-1728B52AA6E4}">
                <adec:decorative xmlns:adec="http://schemas.microsoft.com/office/drawing/2017/decorative" val="1"/>
              </a:ext>
            </a:extLst>
          </p:cNvPr>
          <p:cNvSpPr/>
          <p:nvPr userDrawn="1"/>
        </p:nvSpPr>
        <p:spPr>
          <a:xfrm>
            <a:off x="609600" y="843638"/>
            <a:ext cx="773111" cy="683882"/>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D01E6FB0-078B-1522-7117-B968D3F3E5D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custDataLst>
      <p:tags r:id="rId1"/>
    </p:custDataLst>
    <p:extLst>
      <p:ext uri="{BB962C8B-B14F-4D97-AF65-F5344CB8AC3E}">
        <p14:creationId xmlns:p14="http://schemas.microsoft.com/office/powerpoint/2010/main" val="124409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Breakout/Activity">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304E91-7F0F-D18B-33CB-AEED4B87C466}"/>
              </a:ext>
            </a:extLst>
          </p:cNvPr>
          <p:cNvSpPr>
            <a:spLocks noGrp="1"/>
          </p:cNvSpPr>
          <p:nvPr>
            <p:ph type="title"/>
          </p:nvPr>
        </p:nvSpPr>
        <p:spPr>
          <a:xfrm>
            <a:off x="609600" y="495301"/>
            <a:ext cx="10972800" cy="914400"/>
          </a:xfrm>
        </p:spPr>
        <p:txBody>
          <a:bodyPr anchor="ctr">
            <a:noAutofit/>
          </a:bodyPr>
          <a:lstStyle>
            <a:lvl1pPr marL="0">
              <a:defRPr sz="3600">
                <a:solidFill>
                  <a:schemeClr val="bg1"/>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D1CC49A5-45D0-90C5-3A79-B91A82EAB693}"/>
              </a:ext>
            </a:extLst>
          </p:cNvPr>
          <p:cNvSpPr>
            <a:spLocks noGrp="1"/>
          </p:cNvSpPr>
          <p:nvPr>
            <p:ph idx="1"/>
          </p:nvPr>
        </p:nvSpPr>
        <p:spPr>
          <a:xfrm>
            <a:off x="609600" y="1600200"/>
            <a:ext cx="109728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7F116C94-4A52-602A-C64E-62D1C669142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custDataLst>
      <p:tags r:id="rId1"/>
    </p:custDataLst>
    <p:extLst>
      <p:ext uri="{BB962C8B-B14F-4D97-AF65-F5344CB8AC3E}">
        <p14:creationId xmlns:p14="http://schemas.microsoft.com/office/powerpoint/2010/main" val="83775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sz="1200"/>
            </a:lvl1pPr>
          </a:lstStyle>
          <a:p>
            <a:fld id="{77457EB8-F166-4471-BB53-1A3DF93412A8}" type="slidenum">
              <a:rPr lang="en-US" smtClean="0"/>
              <a:pPr/>
              <a:t>‹#›</a:t>
            </a:fld>
            <a:endParaRPr lang="en-US"/>
          </a:p>
        </p:txBody>
      </p:sp>
      <p:pic>
        <p:nvPicPr>
          <p:cNvPr id="2" name="Picture 1">
            <a:extLst>
              <a:ext uri="{FF2B5EF4-FFF2-40B4-BE49-F238E27FC236}">
                <a16:creationId xmlns:a16="http://schemas.microsoft.com/office/drawing/2014/main" id="{8C458F93-E42A-D247-69BF-2B6D3269E1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245319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with Image - Blue">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p:nvPr/>
        </p:nvSpPr>
        <p:spPr>
          <a:xfrm>
            <a:off x="-15028" y="-12030"/>
            <a:ext cx="4815627" cy="6870027"/>
          </a:xfrm>
          <a:custGeom>
            <a:avLst/>
            <a:gdLst>
              <a:gd name="connsiteX0" fmla="*/ 0 w 4800583"/>
              <a:gd name="connsiteY0" fmla="*/ 3429000 h 6858000"/>
              <a:gd name="connsiteX1" fmla="*/ 1200146 w 4800583"/>
              <a:gd name="connsiteY1" fmla="*/ 2 h 6858000"/>
              <a:gd name="connsiteX2" fmla="*/ 3600437 w 4800583"/>
              <a:gd name="connsiteY2" fmla="*/ 2 h 6858000"/>
              <a:gd name="connsiteX3" fmla="*/ 4800583 w 4800583"/>
              <a:gd name="connsiteY3" fmla="*/ 3429000 h 6858000"/>
              <a:gd name="connsiteX4" fmla="*/ 3600437 w 4800583"/>
              <a:gd name="connsiteY4" fmla="*/ 6857998 h 6858000"/>
              <a:gd name="connsiteX5" fmla="*/ 1200146 w 4800583"/>
              <a:gd name="connsiteY5" fmla="*/ 6857998 h 6858000"/>
              <a:gd name="connsiteX6" fmla="*/ 0 w 4800583"/>
              <a:gd name="connsiteY6" fmla="*/ 3429000 h 6858000"/>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215190 w 4815627"/>
              <a:gd name="connsiteY5" fmla="*/ 6870027 h 6870027"/>
              <a:gd name="connsiteX6" fmla="*/ 15044 w 4815627"/>
              <a:gd name="connsiteY6" fmla="*/ 3441029 h 6870027"/>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 w 4815627"/>
              <a:gd name="connsiteY5" fmla="*/ 6870027 h 6870027"/>
              <a:gd name="connsiteX6" fmla="*/ 15044 w 4815627"/>
              <a:gd name="connsiteY6" fmla="*/ 3441029 h 687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5627" h="6870027">
                <a:moveTo>
                  <a:pt x="15044" y="3441029"/>
                </a:moveTo>
                <a:cubicBezTo>
                  <a:pt x="10029" y="2294019"/>
                  <a:pt x="5015" y="1147010"/>
                  <a:pt x="0" y="0"/>
                </a:cubicBezTo>
                <a:lnTo>
                  <a:pt x="3615481" y="12031"/>
                </a:lnTo>
                <a:lnTo>
                  <a:pt x="4815627" y="3441029"/>
                </a:lnTo>
                <a:lnTo>
                  <a:pt x="3615481" y="6870027"/>
                </a:lnTo>
                <a:lnTo>
                  <a:pt x="1" y="6870027"/>
                </a:lnTo>
                <a:cubicBezTo>
                  <a:pt x="5015" y="5727028"/>
                  <a:pt x="10030" y="4584028"/>
                  <a:pt x="15044" y="3441029"/>
                </a:cubicBez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9600" y="594359"/>
            <a:ext cx="3048000" cy="2286000"/>
          </a:xfrm>
        </p:spPr>
        <p:txBody>
          <a:bodyPr anchor="b">
            <a:noAutofit/>
          </a:bodyPr>
          <a:lstStyle>
            <a:lvl1pPr>
              <a:defRPr sz="4800" b="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609600" y="2926080"/>
            <a:ext cx="3048000" cy="3379124"/>
          </a:xfrm>
        </p:spPr>
        <p:txBody>
          <a:bodyPr lIns="91440" rIns="91440">
            <a:normAutofit/>
          </a:bodyPr>
          <a:lstStyle>
            <a:lvl1pPr marL="0" indent="0">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a:xfrm>
            <a:off x="9980815" y="6459786"/>
            <a:ext cx="1601585" cy="328204"/>
          </a:xfrm>
        </p:spPr>
        <p:txBody>
          <a:bodyPr/>
          <a:lstStyle>
            <a:lvl1pPr>
              <a:defRPr sz="1200">
                <a:solidFill>
                  <a:schemeClr val="accent5"/>
                </a:solidFill>
              </a:defRPr>
            </a:lvl1pPr>
          </a:lstStyle>
          <a:p>
            <a:fld id="{77457EB8-F166-4471-BB53-1A3DF93412A8}" type="slidenum">
              <a:rPr lang="en-US" smtClean="0"/>
              <a:pPr/>
              <a:t>‹#›</a:t>
            </a:fld>
            <a:endParaRPr lang="en-US"/>
          </a:p>
        </p:txBody>
      </p:sp>
      <p:sp>
        <p:nvSpPr>
          <p:cNvPr id="9" name="Picture Placeholder 8">
            <a:extLst>
              <a:ext uri="{FF2B5EF4-FFF2-40B4-BE49-F238E27FC236}">
                <a16:creationId xmlns:a16="http://schemas.microsoft.com/office/drawing/2014/main" id="{A459BDEA-075F-2EAB-0C06-A63ACAD2FB0E}"/>
              </a:ext>
              <a:ext uri="{C183D7F6-B498-43B3-948B-1728B52AA6E4}">
                <adec:decorative xmlns:adec="http://schemas.microsoft.com/office/drawing/2017/decorative" val="1"/>
              </a:ext>
            </a:extLst>
          </p:cNvPr>
          <p:cNvSpPr>
            <a:spLocks noGrp="1"/>
          </p:cNvSpPr>
          <p:nvPr>
            <p:ph type="pic" sz="quarter" idx="13"/>
          </p:nvPr>
        </p:nvSpPr>
        <p:spPr>
          <a:xfrm>
            <a:off x="3223794" y="0"/>
            <a:ext cx="8968205" cy="6858000"/>
          </a:xfrm>
          <a:custGeom>
            <a:avLst/>
            <a:gdLst>
              <a:gd name="connsiteX0" fmla="*/ 376352 w 8968205"/>
              <a:gd name="connsiteY0" fmla="*/ 0 h 6858000"/>
              <a:gd name="connsiteX1" fmla="*/ 8968205 w 8968205"/>
              <a:gd name="connsiteY1" fmla="*/ 0 h 6858000"/>
              <a:gd name="connsiteX2" fmla="*/ 8968205 w 8968205"/>
              <a:gd name="connsiteY2" fmla="*/ 6858000 h 6858000"/>
              <a:gd name="connsiteX3" fmla="*/ 0 w 8968205"/>
              <a:gd name="connsiteY3" fmla="*/ 6858000 h 6858000"/>
              <a:gd name="connsiteX4" fmla="*/ 0 w 8968205"/>
              <a:gd name="connsiteY4" fmla="*/ 6857997 h 6858000"/>
              <a:gd name="connsiteX5" fmla="*/ 376659 w 8968205"/>
              <a:gd name="connsiteY5" fmla="*/ 6857997 h 6858000"/>
              <a:gd name="connsiteX6" fmla="*/ 1576805 w 8968205"/>
              <a:gd name="connsiteY6" fmla="*/ 3428999 h 6858000"/>
              <a:gd name="connsiteX7" fmla="*/ 376659 w 8968205"/>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8205" h="6858000">
                <a:moveTo>
                  <a:pt x="376352" y="0"/>
                </a:moveTo>
                <a:lnTo>
                  <a:pt x="8968205" y="0"/>
                </a:lnTo>
                <a:lnTo>
                  <a:pt x="8968205" y="6858000"/>
                </a:lnTo>
                <a:lnTo>
                  <a:pt x="0" y="6858000"/>
                </a:lnTo>
                <a:lnTo>
                  <a:pt x="0" y="6857997"/>
                </a:lnTo>
                <a:lnTo>
                  <a:pt x="376659" y="6857997"/>
                </a:lnTo>
                <a:lnTo>
                  <a:pt x="1576805" y="3428999"/>
                </a:lnTo>
                <a:lnTo>
                  <a:pt x="376659" y="1"/>
                </a:lnTo>
                <a:close/>
              </a:path>
            </a:pathLst>
          </a:custGeom>
          <a:effectLst>
            <a:innerShdw blurRad="63500" dist="50800" dir="10800000">
              <a:prstClr val="black">
                <a:alpha val="50000"/>
              </a:prstClr>
            </a:innerShdw>
          </a:effectLst>
        </p:spPr>
        <p:txBody>
          <a:bodyPr wrap="square">
            <a:noAutofit/>
          </a:bodyPr>
          <a:lstStyle/>
          <a:p>
            <a:endParaRPr lang="en-US"/>
          </a:p>
        </p:txBody>
      </p:sp>
      <p:cxnSp>
        <p:nvCxnSpPr>
          <p:cNvPr id="3" name="Straight Connector 2">
            <a:extLst>
              <a:ext uri="{FF2B5EF4-FFF2-40B4-BE49-F238E27FC236}">
                <a16:creationId xmlns:a16="http://schemas.microsoft.com/office/drawing/2014/main" id="{DABD62FD-C6BC-8664-5DB0-EEAD3F5BF053}"/>
              </a:ext>
              <a:ext uri="{C183D7F6-B498-43B3-948B-1728B52AA6E4}">
                <adec:decorative xmlns:adec="http://schemas.microsoft.com/office/drawing/2017/decorative" val="1"/>
              </a:ext>
            </a:extLst>
          </p:cNvPr>
          <p:cNvCxnSpPr/>
          <p:nvPr userDrawn="1"/>
        </p:nvCxnSpPr>
        <p:spPr>
          <a:xfrm>
            <a:off x="609600" y="4801895"/>
            <a:ext cx="1396621" cy="0"/>
          </a:xfrm>
          <a:prstGeom prst="line">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pic>
        <p:nvPicPr>
          <p:cNvPr id="5" name="Picture 4">
            <a:extLst>
              <a:ext uri="{FF2B5EF4-FFF2-40B4-BE49-F238E27FC236}">
                <a16:creationId xmlns:a16="http://schemas.microsoft.com/office/drawing/2014/main" id="{C6495EEC-E802-FEC7-AB26-A047449C1E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293579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with Image - Blue">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p:nvPr/>
        </p:nvSpPr>
        <p:spPr>
          <a:xfrm>
            <a:off x="-15028" y="-12030"/>
            <a:ext cx="4815627" cy="6870027"/>
          </a:xfrm>
          <a:custGeom>
            <a:avLst/>
            <a:gdLst>
              <a:gd name="connsiteX0" fmla="*/ 0 w 4800583"/>
              <a:gd name="connsiteY0" fmla="*/ 3429000 h 6858000"/>
              <a:gd name="connsiteX1" fmla="*/ 1200146 w 4800583"/>
              <a:gd name="connsiteY1" fmla="*/ 2 h 6858000"/>
              <a:gd name="connsiteX2" fmla="*/ 3600437 w 4800583"/>
              <a:gd name="connsiteY2" fmla="*/ 2 h 6858000"/>
              <a:gd name="connsiteX3" fmla="*/ 4800583 w 4800583"/>
              <a:gd name="connsiteY3" fmla="*/ 3429000 h 6858000"/>
              <a:gd name="connsiteX4" fmla="*/ 3600437 w 4800583"/>
              <a:gd name="connsiteY4" fmla="*/ 6857998 h 6858000"/>
              <a:gd name="connsiteX5" fmla="*/ 1200146 w 4800583"/>
              <a:gd name="connsiteY5" fmla="*/ 6857998 h 6858000"/>
              <a:gd name="connsiteX6" fmla="*/ 0 w 4800583"/>
              <a:gd name="connsiteY6" fmla="*/ 3429000 h 6858000"/>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215190 w 4815627"/>
              <a:gd name="connsiteY5" fmla="*/ 6870027 h 6870027"/>
              <a:gd name="connsiteX6" fmla="*/ 15044 w 4815627"/>
              <a:gd name="connsiteY6" fmla="*/ 3441029 h 6870027"/>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 w 4815627"/>
              <a:gd name="connsiteY5" fmla="*/ 6870027 h 6870027"/>
              <a:gd name="connsiteX6" fmla="*/ 15044 w 4815627"/>
              <a:gd name="connsiteY6" fmla="*/ 3441029 h 687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5627" h="6870027">
                <a:moveTo>
                  <a:pt x="15044" y="3441029"/>
                </a:moveTo>
                <a:cubicBezTo>
                  <a:pt x="10029" y="2294019"/>
                  <a:pt x="5015" y="1147010"/>
                  <a:pt x="0" y="0"/>
                </a:cubicBezTo>
                <a:lnTo>
                  <a:pt x="3615481" y="12031"/>
                </a:lnTo>
                <a:lnTo>
                  <a:pt x="4815627" y="3441029"/>
                </a:lnTo>
                <a:lnTo>
                  <a:pt x="3615481" y="6870027"/>
                </a:lnTo>
                <a:lnTo>
                  <a:pt x="1" y="6870027"/>
                </a:lnTo>
                <a:cubicBezTo>
                  <a:pt x="5015" y="5727028"/>
                  <a:pt x="10030" y="4584028"/>
                  <a:pt x="15044" y="3441029"/>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9600" y="594359"/>
            <a:ext cx="3048000" cy="2286000"/>
          </a:xfrm>
        </p:spPr>
        <p:txBody>
          <a:bodyPr anchor="b">
            <a:noAutofit/>
          </a:bodyPr>
          <a:lstStyle>
            <a:lvl1pPr>
              <a:defRPr sz="4800" b="0" baseline="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609600" y="2926080"/>
            <a:ext cx="3048000" cy="3379124"/>
          </a:xfrm>
        </p:spPr>
        <p:txBody>
          <a:bodyPr lIns="91440" rIns="91440">
            <a:normAutofit/>
          </a:bodyPr>
          <a:lstStyle>
            <a:lvl1pPr marL="0" indent="0">
              <a:buNone/>
              <a:defRPr sz="18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a:xfrm>
            <a:off x="9980815" y="6459786"/>
            <a:ext cx="1601585" cy="328204"/>
          </a:xfrm>
        </p:spPr>
        <p:txBody>
          <a:bodyPr/>
          <a:lstStyle>
            <a:lvl1pPr>
              <a:defRPr sz="1200">
                <a:solidFill>
                  <a:schemeClr val="accent5"/>
                </a:solidFill>
              </a:defRPr>
            </a:lvl1pPr>
          </a:lstStyle>
          <a:p>
            <a:fld id="{77457EB8-F166-4471-BB53-1A3DF93412A8}" type="slidenum">
              <a:rPr lang="en-US" smtClean="0"/>
              <a:pPr/>
              <a:t>‹#›</a:t>
            </a:fld>
            <a:endParaRPr lang="en-US"/>
          </a:p>
        </p:txBody>
      </p:sp>
      <p:sp>
        <p:nvSpPr>
          <p:cNvPr id="9" name="Picture Placeholder 8">
            <a:extLst>
              <a:ext uri="{FF2B5EF4-FFF2-40B4-BE49-F238E27FC236}">
                <a16:creationId xmlns:a16="http://schemas.microsoft.com/office/drawing/2014/main" id="{A459BDEA-075F-2EAB-0C06-A63ACAD2FB0E}"/>
              </a:ext>
              <a:ext uri="{C183D7F6-B498-43B3-948B-1728B52AA6E4}">
                <adec:decorative xmlns:adec="http://schemas.microsoft.com/office/drawing/2017/decorative" val="1"/>
              </a:ext>
            </a:extLst>
          </p:cNvPr>
          <p:cNvSpPr>
            <a:spLocks noGrp="1"/>
          </p:cNvSpPr>
          <p:nvPr>
            <p:ph type="pic" sz="quarter" idx="13"/>
          </p:nvPr>
        </p:nvSpPr>
        <p:spPr>
          <a:xfrm>
            <a:off x="3223794" y="0"/>
            <a:ext cx="8968205" cy="6858000"/>
          </a:xfrm>
          <a:custGeom>
            <a:avLst/>
            <a:gdLst>
              <a:gd name="connsiteX0" fmla="*/ 376352 w 8968205"/>
              <a:gd name="connsiteY0" fmla="*/ 0 h 6858000"/>
              <a:gd name="connsiteX1" fmla="*/ 8968205 w 8968205"/>
              <a:gd name="connsiteY1" fmla="*/ 0 h 6858000"/>
              <a:gd name="connsiteX2" fmla="*/ 8968205 w 8968205"/>
              <a:gd name="connsiteY2" fmla="*/ 6858000 h 6858000"/>
              <a:gd name="connsiteX3" fmla="*/ 0 w 8968205"/>
              <a:gd name="connsiteY3" fmla="*/ 6858000 h 6858000"/>
              <a:gd name="connsiteX4" fmla="*/ 0 w 8968205"/>
              <a:gd name="connsiteY4" fmla="*/ 6857997 h 6858000"/>
              <a:gd name="connsiteX5" fmla="*/ 376659 w 8968205"/>
              <a:gd name="connsiteY5" fmla="*/ 6857997 h 6858000"/>
              <a:gd name="connsiteX6" fmla="*/ 1576805 w 8968205"/>
              <a:gd name="connsiteY6" fmla="*/ 3428999 h 6858000"/>
              <a:gd name="connsiteX7" fmla="*/ 376659 w 8968205"/>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8205" h="6858000">
                <a:moveTo>
                  <a:pt x="376352" y="0"/>
                </a:moveTo>
                <a:lnTo>
                  <a:pt x="8968205" y="0"/>
                </a:lnTo>
                <a:lnTo>
                  <a:pt x="8968205" y="6858000"/>
                </a:lnTo>
                <a:lnTo>
                  <a:pt x="0" y="6858000"/>
                </a:lnTo>
                <a:lnTo>
                  <a:pt x="0" y="6857997"/>
                </a:lnTo>
                <a:lnTo>
                  <a:pt x="376659" y="6857997"/>
                </a:lnTo>
                <a:lnTo>
                  <a:pt x="1576805" y="3428999"/>
                </a:lnTo>
                <a:lnTo>
                  <a:pt x="376659" y="1"/>
                </a:lnTo>
                <a:close/>
              </a:path>
            </a:pathLst>
          </a:custGeom>
          <a:effectLst>
            <a:innerShdw blurRad="63500" dist="50800" dir="10800000">
              <a:prstClr val="black">
                <a:alpha val="50000"/>
              </a:prstClr>
            </a:innerShdw>
          </a:effectLst>
        </p:spPr>
        <p:txBody>
          <a:bodyPr wrap="square">
            <a:noAutofit/>
          </a:bodyPr>
          <a:lstStyle/>
          <a:p>
            <a:endParaRPr lang="en-US"/>
          </a:p>
        </p:txBody>
      </p:sp>
      <p:cxnSp>
        <p:nvCxnSpPr>
          <p:cNvPr id="3" name="Straight Connector 2">
            <a:extLst>
              <a:ext uri="{FF2B5EF4-FFF2-40B4-BE49-F238E27FC236}">
                <a16:creationId xmlns:a16="http://schemas.microsoft.com/office/drawing/2014/main" id="{DABD62FD-C6BC-8664-5DB0-EEAD3F5BF053}"/>
              </a:ext>
              <a:ext uri="{C183D7F6-B498-43B3-948B-1728B52AA6E4}">
                <adec:decorative xmlns:adec="http://schemas.microsoft.com/office/drawing/2017/decorative" val="1"/>
              </a:ext>
            </a:extLst>
          </p:cNvPr>
          <p:cNvCxnSpPr/>
          <p:nvPr userDrawn="1"/>
        </p:nvCxnSpPr>
        <p:spPr>
          <a:xfrm>
            <a:off x="609600" y="4801895"/>
            <a:ext cx="1396621" cy="0"/>
          </a:xfrm>
          <a:prstGeom prst="line">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pic>
        <p:nvPicPr>
          <p:cNvPr id="10" name="Picture 9">
            <a:extLst>
              <a:ext uri="{FF2B5EF4-FFF2-40B4-BE49-F238E27FC236}">
                <a16:creationId xmlns:a16="http://schemas.microsoft.com/office/drawing/2014/main" id="{31A5983A-0BE4-EC77-7819-801DC4FD9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367755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7457EB8-F166-4471-BB53-1A3DF93412A8}" type="slidenum">
              <a:rPr lang="en-US" smtClean="0"/>
              <a:pPr/>
              <a:t>‹#›</a:t>
            </a:fld>
            <a:endParaRPr lang="en-US"/>
          </a:p>
        </p:txBody>
      </p:sp>
    </p:spTree>
    <p:extLst>
      <p:ext uri="{BB962C8B-B14F-4D97-AF65-F5344CB8AC3E}">
        <p14:creationId xmlns:p14="http://schemas.microsoft.com/office/powerpoint/2010/main" val="326694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57EB8-F166-4471-BB53-1A3DF93412A8}" type="slidenum">
              <a:rPr lang="en-US" smtClean="0"/>
              <a:t>‹#›</a:t>
            </a:fld>
            <a:endParaRPr lang="en-US"/>
          </a:p>
        </p:txBody>
      </p:sp>
      <p:pic>
        <p:nvPicPr>
          <p:cNvPr id="8" name="Picture 7">
            <a:extLst>
              <a:ext uri="{FF2B5EF4-FFF2-40B4-BE49-F238E27FC236}">
                <a16:creationId xmlns:a16="http://schemas.microsoft.com/office/drawing/2014/main" id="{A7DBF65D-A0B7-F78C-4884-272F4273F6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40299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457EB8-F166-4471-BB53-1A3DF93412A8}"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8999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457EB8-F166-4471-BB53-1A3DF93412A8}" type="slidenum">
              <a:rPr lang="en-US" smtClean="0"/>
              <a:pPr/>
              <a:t>‹#›</a:t>
            </a:fld>
            <a:endParaRPr lang="en-US"/>
          </a:p>
        </p:txBody>
      </p:sp>
      <p:sp>
        <p:nvSpPr>
          <p:cNvPr id="6" name="Title 5"/>
          <p:cNvSpPr>
            <a:spLocks noGrp="1"/>
          </p:cNvSpPr>
          <p:nvPr>
            <p:ph type="title"/>
          </p:nvPr>
        </p:nvSpPr>
        <p:spPr/>
        <p:txBody>
          <a:bodyPr/>
          <a:lstStyle/>
          <a:p>
            <a:r>
              <a:rPr lang="en-US"/>
              <a:t>Click to edit Master title style</a:t>
            </a:r>
          </a:p>
        </p:txBody>
      </p:sp>
      <p:pic>
        <p:nvPicPr>
          <p:cNvPr id="2" name="Picture 1">
            <a:extLst>
              <a:ext uri="{FF2B5EF4-FFF2-40B4-BE49-F238E27FC236}">
                <a16:creationId xmlns:a16="http://schemas.microsoft.com/office/drawing/2014/main" id="{26B39D76-E11F-BDF4-04A8-C09262DC79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53903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457EB8-F166-4471-BB53-1A3DF93412A8}" type="slidenum">
              <a:rPr lang="en-US" smtClean="0"/>
              <a:pPr/>
              <a:t>‹#›</a:t>
            </a:fld>
            <a:endParaRPr lang="en-US"/>
          </a:p>
        </p:txBody>
      </p:sp>
      <p:pic>
        <p:nvPicPr>
          <p:cNvPr id="5" name="Picture 4">
            <a:extLst>
              <a:ext uri="{FF2B5EF4-FFF2-40B4-BE49-F238E27FC236}">
                <a16:creationId xmlns:a16="http://schemas.microsoft.com/office/drawing/2014/main" id="{97E64EA1-69A5-AAF5-BF47-E25AA5935E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2523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1365041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36651981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30">
                <a:duotone>
                  <a:schemeClr val="accent1">
                    <a:shade val="45000"/>
                    <a:satMod val="135000"/>
                  </a:schemeClr>
                  <a:prstClr val="white"/>
                </a:duotone>
                <a:extLst>
                  <a:ext uri="{BEBA8EAE-BF5A-486C-A8C5-ECC9F3942E4B}">
                    <a14:imgProps xmlns:a14="http://schemas.microsoft.com/office/drawing/2010/main">
                      <a14:imgLayer r:embed="rId31">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7457EB8-F166-4471-BB53-1A3DF93412A8}" type="slidenum">
              <a:rPr lang="en-US" smtClean="0"/>
              <a:pPr/>
              <a:t>‹#›</a:t>
            </a:fld>
            <a:endParaRPr lang="en-US"/>
          </a:p>
        </p:txBody>
      </p:sp>
      <p:pic>
        <p:nvPicPr>
          <p:cNvPr id="10" name="Logo" hidden="1">
            <a:extLst>
              <a:ext uri="{FF2B5EF4-FFF2-40B4-BE49-F238E27FC236}">
                <a16:creationId xmlns:a16="http://schemas.microsoft.com/office/drawing/2014/main" id="{ED51801C-5D2A-0002-D424-5369B9AE53E7}"/>
              </a:ext>
              <a:ext uri="{C183D7F6-B498-43B3-948B-1728B52AA6E4}">
                <adec:decorative xmlns:adec="http://schemas.microsoft.com/office/drawing/2017/decorative" val="1"/>
              </a:ext>
            </a:extLst>
          </p:cNvPr>
          <p:cNvPicPr/>
          <p:nvPr userDrawn="1"/>
        </p:nvPicPr>
        <p:blipFill>
          <a:blip r:embed="rId32">
            <a:extLst>
              <a:ext uri="{28A0092B-C50C-407E-A947-70E740481C1C}">
                <a14:useLocalDpi xmlns:a14="http://schemas.microsoft.com/office/drawing/2010/main" val="0"/>
              </a:ext>
            </a:extLst>
          </a:blip>
          <a:srcRect/>
          <a:stretch/>
        </p:blipFill>
        <p:spPr>
          <a:xfrm>
            <a:off x="613191" y="6395922"/>
            <a:ext cx="3633413" cy="323523"/>
          </a:xfrm>
          <a:prstGeom prst="rect">
            <a:avLst/>
          </a:prstGeom>
        </p:spPr>
      </p:pic>
    </p:spTree>
    <p:extLst>
      <p:ext uri="{BB962C8B-B14F-4D97-AF65-F5344CB8AC3E}">
        <p14:creationId xmlns:p14="http://schemas.microsoft.com/office/powerpoint/2010/main" val="3538757083"/>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4" r:id="rId17"/>
    <p:sldLayoutId id="2147483837" r:id="rId18"/>
    <p:sldLayoutId id="2147483838" r:id="rId19"/>
    <p:sldLayoutId id="2147483840" r:id="rId20"/>
    <p:sldLayoutId id="2147483690" r:id="rId21"/>
    <p:sldLayoutId id="2147483691" r:id="rId22"/>
    <p:sldLayoutId id="2147483692" r:id="rId23"/>
    <p:sldLayoutId id="2147483681" r:id="rId24"/>
    <p:sldLayoutId id="2147483695" r:id="rId25"/>
    <p:sldLayoutId id="2147483670" r:id="rId26"/>
    <p:sldLayoutId id="2147483672" r:id="rId27"/>
    <p:sldLayoutId id="2147483699"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5400" kern="1200" cap="all" baseline="0">
          <a:blipFill>
            <a:blip r:embed="rId33">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296" userDrawn="1">
          <p15:clr>
            <a:srgbClr val="F26B43"/>
          </p15:clr>
        </p15:guide>
        <p15:guide id="4" pos="384" userDrawn="1">
          <p15:clr>
            <a:srgbClr val="F26B43"/>
          </p15:clr>
        </p15:guide>
        <p15:guide id="5" orient="horz" pos="312" userDrawn="1">
          <p15:clr>
            <a:srgbClr val="C35EA4"/>
          </p15:clr>
        </p15:guide>
        <p15:guide id="6" orient="horz" pos="3888" userDrawn="1">
          <p15:clr>
            <a:srgbClr val="F26B43"/>
          </p15:clr>
        </p15:guide>
        <p15:guide id="7" orient="horz" pos="1008" userDrawn="1">
          <p15:clr>
            <a:srgbClr val="547EBF"/>
          </p15:clr>
        </p15:guide>
        <p15:guide id="8" orient="horz" pos="3744" userDrawn="1">
          <p15:clr>
            <a:srgbClr val="547EBF"/>
          </p15:clr>
        </p15:guide>
        <p15:guide id="9" orient="horz" pos="888" userDrawn="1">
          <p15:clr>
            <a:srgbClr val="C35EA4"/>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notesSlide" Target="../notesSlides/notesSlide1.xml"/><Relationship Id="rId7"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tags" Target="../tags/tag5.xml"/><Relationship Id="rId6" Type="http://schemas.openxmlformats.org/officeDocument/2006/relationships/image" Target="../media/image11.jpeg"/><Relationship Id="rId5" Type="http://schemas.microsoft.com/office/2007/relationships/hdphoto" Target="../media/hdphoto3.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71216-A6A7-EDA7-14A3-E5CDF8C090DD}"/>
              </a:ext>
            </a:extLst>
          </p:cNvPr>
          <p:cNvSpPr>
            <a:spLocks noGrp="1"/>
          </p:cNvSpPr>
          <p:nvPr>
            <p:ph type="title"/>
          </p:nvPr>
        </p:nvSpPr>
        <p:spPr>
          <a:xfrm>
            <a:off x="609600" y="2018677"/>
            <a:ext cx="5486400" cy="1331992"/>
          </a:xfrm>
        </p:spPr>
        <p:txBody>
          <a:bodyPr>
            <a:normAutofit fontScale="90000"/>
          </a:bodyPr>
          <a:lstStyle/>
          <a:p>
            <a:r>
              <a:rPr lang="en-US">
                <a:latin typeface="Roboto Medium" panose="02000000000000000000" pitchFamily="2" charset="0"/>
                <a:ea typeface="Roboto Medium" panose="02000000000000000000" pitchFamily="2" charset="0"/>
                <a:cs typeface="Roboto Medium" panose="02000000000000000000" pitchFamily="2" charset="0"/>
              </a:rPr>
              <a:t>Automating Tasks with Python</a:t>
            </a:r>
          </a:p>
        </p:txBody>
      </p:sp>
      <p:sp>
        <p:nvSpPr>
          <p:cNvPr id="5" name="TextBox 4">
            <a:extLst>
              <a:ext uri="{FF2B5EF4-FFF2-40B4-BE49-F238E27FC236}">
                <a16:creationId xmlns:a16="http://schemas.microsoft.com/office/drawing/2014/main" id="{C5BB4722-9258-9485-33FB-53B2DB6A3163}"/>
              </a:ext>
            </a:extLst>
          </p:cNvPr>
          <p:cNvSpPr txBox="1"/>
          <p:nvPr/>
        </p:nvSpPr>
        <p:spPr>
          <a:xfrm>
            <a:off x="609600" y="5401191"/>
            <a:ext cx="5217835" cy="923330"/>
          </a:xfrm>
          <a:prstGeom prst="rect">
            <a:avLst/>
          </a:prstGeom>
          <a:noFill/>
        </p:spPr>
        <p:txBody>
          <a:bodyPr wrap="square" rtlCol="0">
            <a:spAutoFit/>
          </a:bodyPr>
          <a:lstStyle/>
          <a:p>
            <a:r>
              <a:rPr lang="en-US">
                <a:solidFill>
                  <a:schemeClr val="bg1"/>
                </a:solidFill>
                <a:latin typeface="Roboto" panose="02000000000000000000" pitchFamily="2" charset="0"/>
                <a:ea typeface="Roboto" panose="02000000000000000000" pitchFamily="2" charset="0"/>
                <a:cs typeface="Roboto" panose="02000000000000000000" pitchFamily="2" charset="0"/>
              </a:rPr>
              <a:t>Kristen Browne MSc/</a:t>
            </a:r>
            <a:r>
              <a:rPr lang="en-US" err="1">
                <a:solidFill>
                  <a:schemeClr val="bg1"/>
                </a:solidFill>
                <a:latin typeface="Roboto" panose="02000000000000000000" pitchFamily="2" charset="0"/>
                <a:ea typeface="Roboto" panose="02000000000000000000" pitchFamily="2" charset="0"/>
                <a:cs typeface="Roboto" panose="02000000000000000000" pitchFamily="2" charset="0"/>
              </a:rPr>
              <a:t>MScBMC</a:t>
            </a:r>
            <a:endParaRPr lang="en-US">
              <a:solidFill>
                <a:schemeClr val="bg1"/>
              </a:solidFill>
              <a:latin typeface="Roboto" panose="02000000000000000000" pitchFamily="2" charset="0"/>
              <a:ea typeface="Roboto" panose="02000000000000000000" pitchFamily="2" charset="0"/>
              <a:cs typeface="Roboto" panose="02000000000000000000" pitchFamily="2" charset="0"/>
            </a:endParaRPr>
          </a:p>
          <a:p>
            <a:r>
              <a:rPr lang="en-US" sz="1200">
                <a:solidFill>
                  <a:schemeClr val="bg1"/>
                </a:solidFill>
                <a:latin typeface="Roboto Light" panose="02000000000000000000" pitchFamily="2" charset="0"/>
                <a:ea typeface="Roboto Light" panose="02000000000000000000" pitchFamily="2" charset="0"/>
                <a:cs typeface="Roboto Light" panose="02000000000000000000" pitchFamily="2" charset="0"/>
              </a:rPr>
              <a:t>Contractor - </a:t>
            </a:r>
            <a:r>
              <a:rPr lang="en-US" sz="1200" err="1">
                <a:solidFill>
                  <a:schemeClr val="bg1"/>
                </a:solidFill>
                <a:latin typeface="Roboto Light" panose="02000000000000000000" pitchFamily="2" charset="0"/>
                <a:ea typeface="Roboto Light" panose="02000000000000000000" pitchFamily="2" charset="0"/>
                <a:cs typeface="Roboto Light" panose="02000000000000000000" pitchFamily="2" charset="0"/>
              </a:rPr>
              <a:t>Guidehouse</a:t>
            </a:r>
            <a:r>
              <a:rPr lang="en-US" sz="1200">
                <a:solidFill>
                  <a:schemeClr val="bg1"/>
                </a:solidFill>
                <a:latin typeface="Roboto Light" panose="02000000000000000000" pitchFamily="2" charset="0"/>
                <a:ea typeface="Roboto Light" panose="02000000000000000000" pitchFamily="2" charset="0"/>
                <a:cs typeface="Roboto Light" panose="02000000000000000000" pitchFamily="2" charset="0"/>
              </a:rPr>
              <a:t> Inc</a:t>
            </a:r>
          </a:p>
          <a:p>
            <a:r>
              <a:rPr lang="en-US" sz="1200" i="1">
                <a:solidFill>
                  <a:schemeClr val="bg1"/>
                </a:solidFill>
                <a:latin typeface="Roboto Light" panose="02000000000000000000" pitchFamily="2" charset="0"/>
                <a:ea typeface="Roboto Light" panose="02000000000000000000" pitchFamily="2" charset="0"/>
                <a:cs typeface="Roboto Light" panose="02000000000000000000" pitchFamily="2" charset="0"/>
              </a:rPr>
              <a:t>National Institute for Allergy and Infectious Diseases (NIAID)</a:t>
            </a:r>
          </a:p>
          <a:p>
            <a:r>
              <a:rPr lang="en-US" sz="1200" i="1">
                <a:solidFill>
                  <a:schemeClr val="bg1"/>
                </a:solidFill>
                <a:latin typeface="Roboto Light" panose="02000000000000000000" pitchFamily="2" charset="0"/>
                <a:ea typeface="Roboto Light" panose="02000000000000000000" pitchFamily="2" charset="0"/>
                <a:cs typeface="Roboto Light" panose="02000000000000000000" pitchFamily="2" charset="0"/>
              </a:rPr>
              <a:t>Bioinformatics and Computational Biosciences Branch (BCBB)</a:t>
            </a:r>
          </a:p>
        </p:txBody>
      </p:sp>
      <p:pic>
        <p:nvPicPr>
          <p:cNvPr id="20" name="Picture 19">
            <a:extLst>
              <a:ext uri="{FF2B5EF4-FFF2-40B4-BE49-F238E27FC236}">
                <a16:creationId xmlns:a16="http://schemas.microsoft.com/office/drawing/2014/main" id="{E30459C4-CBFC-58B7-47D7-2916B4A612D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300"/>
                    </a14:imgEffect>
                    <a14:imgEffect>
                      <a14:saturation sat="96000"/>
                    </a14:imgEffect>
                    <a14:imgEffect>
                      <a14:brightnessContrast bright="-8000" contrast="26000"/>
                    </a14:imgEffect>
                  </a14:imgLayer>
                </a14:imgProps>
              </a:ext>
            </a:extLst>
          </a:blip>
          <a:stretch>
            <a:fillRect/>
          </a:stretch>
        </p:blipFill>
        <p:spPr>
          <a:xfrm>
            <a:off x="8032124" y="3117979"/>
            <a:ext cx="3187205" cy="3399341"/>
          </a:xfrm>
          <a:prstGeom prst="rect">
            <a:avLst/>
          </a:prstGeom>
        </p:spPr>
      </p:pic>
      <p:pic>
        <p:nvPicPr>
          <p:cNvPr id="1026" name="Picture 2" descr="normal  chest Ct scan  lung window">
            <a:extLst>
              <a:ext uri="{FF2B5EF4-FFF2-40B4-BE49-F238E27FC236}">
                <a16:creationId xmlns:a16="http://schemas.microsoft.com/office/drawing/2014/main" id="{0EF11EE7-4F8A-C36F-EEB9-0C80D56E7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4822" y="242047"/>
            <a:ext cx="4834088" cy="27234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shape&#10;&#10;Description automatically generated">
            <a:extLst>
              <a:ext uri="{FF2B5EF4-FFF2-40B4-BE49-F238E27FC236}">
                <a16:creationId xmlns:a16="http://schemas.microsoft.com/office/drawing/2014/main" id="{6E569ACC-94F2-563F-2648-CDC3B16C3A07}"/>
              </a:ext>
            </a:extLst>
          </p:cNvPr>
          <p:cNvPicPr>
            <a:picLocks noChangeAspect="1"/>
          </p:cNvPicPr>
          <p:nvPr/>
        </p:nvPicPr>
        <p:blipFill rotWithShape="1">
          <a:blip r:embed="rId7">
            <a:grayscl/>
            <a:extLst>
              <a:ext uri="{BEBA8EAE-BF5A-486C-A8C5-ECC9F3942E4B}">
                <a14:imgProps xmlns:a14="http://schemas.microsoft.com/office/drawing/2010/main">
                  <a14:imgLayer r:embed="rId8">
                    <a14:imgEffect>
                      <a14:artisticGlowEdges/>
                    </a14:imgEffect>
                  </a14:imgLayer>
                </a14:imgProps>
              </a:ext>
              <a:ext uri="{28A0092B-C50C-407E-A947-70E740481C1C}">
                <a14:useLocalDpi xmlns:a14="http://schemas.microsoft.com/office/drawing/2010/main" val="0"/>
              </a:ext>
            </a:extLst>
          </a:blip>
          <a:srcRect t="17144" b="20260"/>
          <a:stretch/>
        </p:blipFill>
        <p:spPr>
          <a:xfrm rot="5400000">
            <a:off x="4282846" y="2556442"/>
            <a:ext cx="5261921" cy="1901780"/>
          </a:xfrm>
          <a:prstGeom prst="rect">
            <a:avLst/>
          </a:prstGeom>
          <a:solidFill>
            <a:schemeClr val="tx1"/>
          </a:solidFill>
        </p:spPr>
      </p:pic>
    </p:spTree>
    <p:custDataLst>
      <p:tags r:id="rId1"/>
    </p:custDataLst>
    <p:extLst>
      <p:ext uri="{BB962C8B-B14F-4D97-AF65-F5344CB8AC3E}">
        <p14:creationId xmlns:p14="http://schemas.microsoft.com/office/powerpoint/2010/main" val="52192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02404" y="1569932"/>
            <a:ext cx="6559167" cy="4206200"/>
          </a:xfrm>
          <a:solidFill>
            <a:srgbClr val="EAEEF3"/>
          </a:solidFill>
          <a:ln>
            <a:noFill/>
          </a:ln>
        </p:spPr>
        <p:txBody>
          <a:bodyPr lIns="182880" bIns="182880" numCol="1" rtlCol="0" anchor="t">
            <a:normAutofit/>
          </a:bodyPr>
          <a:lstStyle/>
          <a:p>
            <a:pPr marL="0" indent="0">
              <a:lnSpc>
                <a:spcPct val="120000"/>
              </a:lnSpc>
              <a:spcBef>
                <a:spcPts val="1000"/>
              </a:spcBef>
              <a:buNone/>
            </a:pPr>
            <a:r>
              <a:rPr lang="en-US" sz="1400" dirty="0"/>
              <a:t>What does the code need to do?</a:t>
            </a:r>
          </a:p>
          <a:p>
            <a:pPr marL="0" indent="0">
              <a:lnSpc>
                <a:spcPct val="120000"/>
              </a:lnSpc>
              <a:spcBef>
                <a:spcPts val="1000"/>
              </a:spcBef>
              <a:buNone/>
            </a:pPr>
            <a:r>
              <a:rPr lang="en-US" sz="1400" b="1" dirty="0"/>
              <a:t>The same thing a GUI would need to do (In Blender you can use the Python Tool Tips)</a:t>
            </a:r>
            <a:endParaRPr lang="en-US" sz="1400" dirty="0"/>
          </a:p>
          <a:p>
            <a:pPr marL="342900" indent="-342900">
              <a:lnSpc>
                <a:spcPct val="120000"/>
              </a:lnSpc>
              <a:spcBef>
                <a:spcPts val="1000"/>
              </a:spcBef>
              <a:buAutoNum type="arabicPeriod"/>
            </a:pPr>
            <a:r>
              <a:rPr lang="en-US" sz="1400" dirty="0"/>
              <a:t>Import the file from a provided location</a:t>
            </a:r>
          </a:p>
          <a:p>
            <a:pPr marL="342900" indent="-342900">
              <a:lnSpc>
                <a:spcPct val="120000"/>
              </a:lnSpc>
              <a:spcBef>
                <a:spcPts val="1000"/>
              </a:spcBef>
              <a:buAutoNum type="arabicPeriod"/>
            </a:pPr>
            <a:r>
              <a:rPr lang="en-US" sz="1400" dirty="0"/>
              <a:t>Export the file (you provided where and what the file should be called)</a:t>
            </a:r>
          </a:p>
          <a:p>
            <a:pPr marL="342900" indent="-342900">
              <a:lnSpc>
                <a:spcPct val="120000"/>
              </a:lnSpc>
              <a:spcBef>
                <a:spcPts val="1000"/>
              </a:spcBef>
              <a:buAutoNum type="arabicPeriod"/>
            </a:pPr>
            <a:r>
              <a:rPr lang="en-US" sz="1400" dirty="0"/>
              <a:t>Remove everything from the scene</a:t>
            </a:r>
          </a:p>
          <a:p>
            <a:pPr marL="342900" indent="-342900">
              <a:lnSpc>
                <a:spcPct val="120000"/>
              </a:lnSpc>
              <a:spcBef>
                <a:spcPts val="1000"/>
              </a:spcBef>
              <a:buAutoNum type="arabicPeriod"/>
            </a:pPr>
            <a:r>
              <a:rPr lang="en-US" sz="1400" dirty="0"/>
              <a:t>Import the next file…</a:t>
            </a:r>
          </a:p>
          <a:p>
            <a:pPr marL="342900" indent="-342900">
              <a:lnSpc>
                <a:spcPct val="120000"/>
              </a:lnSpc>
              <a:spcBef>
                <a:spcPts val="1000"/>
              </a:spcBef>
              <a:buAutoNum type="arabicPeriod"/>
            </a:pPr>
            <a:endParaRPr lang="en-US" sz="1400" dirty="0"/>
          </a:p>
          <a:p>
            <a:pPr marL="0" indent="0">
              <a:lnSpc>
                <a:spcPct val="120000"/>
              </a:lnSpc>
              <a:spcBef>
                <a:spcPts val="1000"/>
              </a:spcBef>
              <a:buNone/>
            </a:pPr>
            <a:r>
              <a:rPr lang="en-US" sz="1400" b="1" dirty="0"/>
              <a:t>Blender-Specific Issue -</a:t>
            </a:r>
          </a:p>
          <a:p>
            <a:pPr>
              <a:lnSpc>
                <a:spcPct val="120000"/>
              </a:lnSpc>
              <a:spcBef>
                <a:spcPts val="1000"/>
              </a:spcBef>
            </a:pPr>
            <a:r>
              <a:rPr lang="en-US" sz="1400" dirty="0"/>
              <a:t>Make sure that Blender doesn’t lose context</a:t>
            </a:r>
          </a:p>
          <a:p>
            <a:pPr lvl="1">
              <a:lnSpc>
                <a:spcPct val="120000"/>
              </a:lnSpc>
              <a:spcBef>
                <a:spcPts val="1000"/>
              </a:spcBef>
            </a:pPr>
            <a:r>
              <a:rPr lang="en-US" sz="1200" dirty="0"/>
              <a:t>(it needs to be in the correct “mode”)</a:t>
            </a:r>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9546848" cy="646331"/>
          </a:xfrm>
          <a:prstGeom prst="rect">
            <a:avLst/>
          </a:prstGeom>
          <a:noFill/>
        </p:spPr>
        <p:txBody>
          <a:bodyPr wrap="square" rtlCol="0">
            <a:spAutoFit/>
          </a:bodyPr>
          <a:lstStyle/>
          <a:p>
            <a:r>
              <a:rPr lang="en-US" sz="3600" dirty="0">
                <a:latin typeface="Roboto Medium" panose="02000000000000000000" pitchFamily="2" charset="0"/>
                <a:ea typeface="Roboto Medium" panose="02000000000000000000" pitchFamily="2" charset="0"/>
                <a:cs typeface="Roboto Medium" panose="02000000000000000000" pitchFamily="2" charset="0"/>
              </a:rPr>
              <a:t>Convert a Directory of 3D Files</a:t>
            </a:r>
          </a:p>
        </p:txBody>
      </p:sp>
      <p:sp>
        <p:nvSpPr>
          <p:cNvPr id="13" name="TextBox 12">
            <a:extLst>
              <a:ext uri="{FF2B5EF4-FFF2-40B4-BE49-F238E27FC236}">
                <a16:creationId xmlns:a16="http://schemas.microsoft.com/office/drawing/2014/main" id="{3A3B5BE9-E37B-AAE9-01ED-E9AEE647608E}"/>
              </a:ext>
            </a:extLst>
          </p:cNvPr>
          <p:cNvSpPr txBox="1"/>
          <p:nvPr/>
        </p:nvSpPr>
        <p:spPr>
          <a:xfrm>
            <a:off x="422018" y="1191208"/>
            <a:ext cx="6639553" cy="276999"/>
          </a:xfrm>
          <a:prstGeom prst="rect">
            <a:avLst/>
          </a:prstGeom>
          <a:noFill/>
        </p:spPr>
        <p:txBody>
          <a:bodyPr wrap="square" rtlCol="0">
            <a:spAutoFit/>
          </a:bodyPr>
          <a:lstStyle/>
          <a:p>
            <a:r>
              <a:rPr lang="en-US" sz="1200" b="1" dirty="0"/>
              <a:t>Problem</a:t>
            </a:r>
            <a:r>
              <a:rPr lang="en-US" sz="1200" dirty="0"/>
              <a:t>: I have a directory of GLB files that I need in FBX and DAE format.</a:t>
            </a:r>
          </a:p>
        </p:txBody>
      </p:sp>
      <p:pic>
        <p:nvPicPr>
          <p:cNvPr id="7" name="Picture 6">
            <a:extLst>
              <a:ext uri="{FF2B5EF4-FFF2-40B4-BE49-F238E27FC236}">
                <a16:creationId xmlns:a16="http://schemas.microsoft.com/office/drawing/2014/main" id="{2E695EAE-10EE-BA7A-EAFB-F159515341CF}"/>
              </a:ext>
            </a:extLst>
          </p:cNvPr>
          <p:cNvPicPr>
            <a:picLocks noChangeAspect="1"/>
          </p:cNvPicPr>
          <p:nvPr/>
        </p:nvPicPr>
        <p:blipFill>
          <a:blip r:embed="rId3"/>
          <a:stretch>
            <a:fillRect/>
          </a:stretch>
        </p:blipFill>
        <p:spPr>
          <a:xfrm>
            <a:off x="8509927" y="86447"/>
            <a:ext cx="3551805" cy="2966970"/>
          </a:xfrm>
          <a:prstGeom prst="rect">
            <a:avLst/>
          </a:prstGeom>
        </p:spPr>
      </p:pic>
      <p:pic>
        <p:nvPicPr>
          <p:cNvPr id="12" name="Picture 11">
            <a:extLst>
              <a:ext uri="{FF2B5EF4-FFF2-40B4-BE49-F238E27FC236}">
                <a16:creationId xmlns:a16="http://schemas.microsoft.com/office/drawing/2014/main" id="{4900FACE-152D-3967-F5E7-AD723823D0B1}"/>
              </a:ext>
            </a:extLst>
          </p:cNvPr>
          <p:cNvPicPr>
            <a:picLocks noChangeAspect="1"/>
          </p:cNvPicPr>
          <p:nvPr/>
        </p:nvPicPr>
        <p:blipFill>
          <a:blip r:embed="rId4"/>
          <a:stretch>
            <a:fillRect/>
          </a:stretch>
        </p:blipFill>
        <p:spPr>
          <a:xfrm>
            <a:off x="8509927" y="3060402"/>
            <a:ext cx="3551805" cy="3512075"/>
          </a:xfrm>
          <a:prstGeom prst="rect">
            <a:avLst/>
          </a:prstGeom>
        </p:spPr>
      </p:pic>
    </p:spTree>
    <p:extLst>
      <p:ext uri="{BB962C8B-B14F-4D97-AF65-F5344CB8AC3E}">
        <p14:creationId xmlns:p14="http://schemas.microsoft.com/office/powerpoint/2010/main" val="761723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284608" y="896269"/>
            <a:ext cx="3048000" cy="553647"/>
          </a:xfrm>
        </p:spPr>
        <p:txBody>
          <a:bodyPr anchor="t"/>
          <a:lstStyle/>
          <a:p>
            <a:r>
              <a:rPr lang="en-US" sz="3000" dirty="0"/>
              <a:t>Ask Chat GPT</a:t>
            </a:r>
          </a:p>
        </p:txBody>
      </p:sp>
      <p:sp>
        <p:nvSpPr>
          <p:cNvPr id="18" name="Text Placeholder 17">
            <a:extLst>
              <a:ext uri="{FF2B5EF4-FFF2-40B4-BE49-F238E27FC236}">
                <a16:creationId xmlns:a16="http://schemas.microsoft.com/office/drawing/2014/main" id="{F1CDCB04-1BF6-C6F5-B488-43427225FD39}"/>
              </a:ext>
            </a:extLst>
          </p:cNvPr>
          <p:cNvSpPr>
            <a:spLocks noGrp="1"/>
          </p:cNvSpPr>
          <p:nvPr>
            <p:ph type="body" sz="half" idx="2"/>
          </p:nvPr>
        </p:nvSpPr>
        <p:spPr>
          <a:xfrm>
            <a:off x="284608" y="1470605"/>
            <a:ext cx="3557237" cy="2453158"/>
          </a:xfrm>
        </p:spPr>
        <p:txBody>
          <a:bodyPr>
            <a:noAutofit/>
          </a:bodyPr>
          <a:lstStyle/>
          <a:p>
            <a:pPr>
              <a:lnSpc>
                <a:spcPct val="120000"/>
              </a:lnSpc>
            </a:pPr>
            <a:r>
              <a:rPr lang="en-US" sz="1400" i="1" dirty="0">
                <a:latin typeface="Roboto Light" panose="02000000000000000000" pitchFamily="2" charset="0"/>
                <a:ea typeface="Roboto Light" panose="02000000000000000000" pitchFamily="2" charset="0"/>
                <a:cs typeface="Roboto Light" panose="02000000000000000000" pitchFamily="2" charset="0"/>
              </a:rPr>
              <a:t>“</a:t>
            </a:r>
            <a:r>
              <a:rPr lang="en-US" sz="1400" i="1" dirty="0"/>
              <a:t>Could you write a </a:t>
            </a:r>
            <a:r>
              <a:rPr lang="en-US" sz="1400" i="1" dirty="0">
                <a:solidFill>
                  <a:schemeClr val="accent3"/>
                </a:solidFill>
              </a:rPr>
              <a:t>Blender script </a:t>
            </a:r>
            <a:r>
              <a:rPr lang="en-US" sz="1400" i="1" dirty="0"/>
              <a:t>that would </a:t>
            </a:r>
            <a:r>
              <a:rPr lang="en-US" sz="1400" i="1" dirty="0">
                <a:solidFill>
                  <a:schemeClr val="accent3"/>
                </a:solidFill>
              </a:rPr>
              <a:t>import each </a:t>
            </a:r>
            <a:r>
              <a:rPr lang="en-US" sz="1400" i="1" dirty="0" err="1">
                <a:solidFill>
                  <a:schemeClr val="accent3"/>
                </a:solidFill>
              </a:rPr>
              <a:t>glb</a:t>
            </a:r>
            <a:r>
              <a:rPr lang="en-US" sz="1400" i="1" dirty="0">
                <a:solidFill>
                  <a:schemeClr val="accent3"/>
                </a:solidFill>
              </a:rPr>
              <a:t> </a:t>
            </a:r>
            <a:r>
              <a:rPr lang="en-US" sz="1400" i="1" dirty="0"/>
              <a:t>file from a </a:t>
            </a:r>
            <a:r>
              <a:rPr lang="en-US" sz="1400" i="1" dirty="0">
                <a:solidFill>
                  <a:schemeClr val="accent3"/>
                </a:solidFill>
              </a:rPr>
              <a:t>provided directory</a:t>
            </a:r>
            <a:r>
              <a:rPr lang="en-US" sz="1400" i="1" dirty="0"/>
              <a:t>, then </a:t>
            </a:r>
            <a:r>
              <a:rPr lang="en-US" sz="1400" i="1" dirty="0">
                <a:solidFill>
                  <a:schemeClr val="accent3"/>
                </a:solidFill>
              </a:rPr>
              <a:t>export that file </a:t>
            </a:r>
            <a:r>
              <a:rPr lang="en-US" sz="1400" i="1" dirty="0"/>
              <a:t>to a different </a:t>
            </a:r>
            <a:r>
              <a:rPr lang="en-US" sz="1400" i="1" dirty="0">
                <a:solidFill>
                  <a:schemeClr val="accent3"/>
                </a:solidFill>
              </a:rPr>
              <a:t>specified directory </a:t>
            </a:r>
            <a:r>
              <a:rPr lang="en-US" sz="1400" i="1" dirty="0"/>
              <a:t>with the </a:t>
            </a:r>
            <a:r>
              <a:rPr lang="en-US" sz="1400" i="1" dirty="0">
                <a:solidFill>
                  <a:schemeClr val="accent3"/>
                </a:solidFill>
              </a:rPr>
              <a:t>same name </a:t>
            </a:r>
            <a:r>
              <a:rPr lang="en-US" sz="1400" i="1" dirty="0"/>
              <a:t>in </a:t>
            </a:r>
            <a:r>
              <a:rPr lang="en-US" sz="1400" i="1" dirty="0" err="1">
                <a:solidFill>
                  <a:schemeClr val="accent3"/>
                </a:solidFill>
              </a:rPr>
              <a:t>fbx</a:t>
            </a:r>
            <a:r>
              <a:rPr lang="en-US" sz="1400" i="1" dirty="0">
                <a:solidFill>
                  <a:schemeClr val="accent3"/>
                </a:solidFill>
              </a:rPr>
              <a:t> and </a:t>
            </a:r>
            <a:r>
              <a:rPr lang="en-US" sz="1400" i="1" dirty="0" err="1">
                <a:solidFill>
                  <a:schemeClr val="accent3"/>
                </a:solidFill>
              </a:rPr>
              <a:t>dae</a:t>
            </a:r>
            <a:r>
              <a:rPr lang="en-US" sz="1400" i="1" dirty="0">
                <a:solidFill>
                  <a:schemeClr val="accent3"/>
                </a:solidFill>
              </a:rPr>
              <a:t> </a:t>
            </a:r>
            <a:r>
              <a:rPr lang="en-US" sz="1400" i="1" dirty="0"/>
              <a:t>formats. Make sure to </a:t>
            </a:r>
            <a:r>
              <a:rPr lang="en-US" sz="1400" i="1" dirty="0">
                <a:solidFill>
                  <a:schemeClr val="accent3"/>
                </a:solidFill>
              </a:rPr>
              <a:t>remove all of the objects </a:t>
            </a:r>
            <a:r>
              <a:rPr lang="en-US" sz="1400" i="1" dirty="0"/>
              <a:t>from the scene </a:t>
            </a:r>
            <a:r>
              <a:rPr lang="en-US" sz="1400" i="1" dirty="0">
                <a:solidFill>
                  <a:schemeClr val="accent3"/>
                </a:solidFill>
              </a:rPr>
              <a:t>between imports </a:t>
            </a:r>
            <a:r>
              <a:rPr lang="en-US" sz="1400" i="1" dirty="0"/>
              <a:t>and that the objects are in the </a:t>
            </a:r>
            <a:r>
              <a:rPr lang="en-US" sz="1400" i="1" dirty="0">
                <a:solidFill>
                  <a:schemeClr val="accent3"/>
                </a:solidFill>
              </a:rPr>
              <a:t>correct context</a:t>
            </a:r>
            <a:r>
              <a:rPr lang="en-US" sz="1400" i="1" dirty="0"/>
              <a:t>.</a:t>
            </a:r>
            <a:r>
              <a:rPr lang="en-US" sz="1400" i="1" dirty="0">
                <a:latin typeface="Roboto Light" panose="02000000000000000000" pitchFamily="2" charset="0"/>
                <a:ea typeface="Roboto Light" panose="02000000000000000000" pitchFamily="2" charset="0"/>
                <a:cs typeface="Roboto Light" panose="02000000000000000000" pitchFamily="2" charset="0"/>
              </a:rPr>
              <a:t>”</a:t>
            </a:r>
          </a:p>
        </p:txBody>
      </p:sp>
      <p:sp>
        <p:nvSpPr>
          <p:cNvPr id="22" name="TextBox 21">
            <a:extLst>
              <a:ext uri="{FF2B5EF4-FFF2-40B4-BE49-F238E27FC236}">
                <a16:creationId xmlns:a16="http://schemas.microsoft.com/office/drawing/2014/main" id="{43F86C9F-355D-DE33-B084-47A2294E3D6E}"/>
              </a:ext>
            </a:extLst>
          </p:cNvPr>
          <p:cNvSpPr txBox="1"/>
          <p:nvPr/>
        </p:nvSpPr>
        <p:spPr>
          <a:xfrm>
            <a:off x="165613" y="4060800"/>
            <a:ext cx="4054524"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BE AS EXPLICIT AS POSSIBLE</a:t>
            </a:r>
          </a:p>
          <a:p>
            <a:pPr marL="285750" indent="-285750">
              <a:buFont typeface="Arial" panose="020B0604020202020204" pitchFamily="34" charset="0"/>
              <a:buChar char="•"/>
            </a:pPr>
            <a:r>
              <a:rPr lang="en-US" dirty="0">
                <a:solidFill>
                  <a:schemeClr val="bg1"/>
                </a:solidFill>
              </a:rPr>
              <a:t>Take it slow</a:t>
            </a:r>
          </a:p>
        </p:txBody>
      </p:sp>
      <p:sp>
        <p:nvSpPr>
          <p:cNvPr id="29" name="TextBox 28">
            <a:extLst>
              <a:ext uri="{FF2B5EF4-FFF2-40B4-BE49-F238E27FC236}">
                <a16:creationId xmlns:a16="http://schemas.microsoft.com/office/drawing/2014/main" id="{C1D975DC-980B-423C-D49E-8E7880B64B90}"/>
              </a:ext>
            </a:extLst>
          </p:cNvPr>
          <p:cNvSpPr txBox="1"/>
          <p:nvPr/>
        </p:nvSpPr>
        <p:spPr>
          <a:xfrm>
            <a:off x="5195765" y="4036115"/>
            <a:ext cx="6691435" cy="1477328"/>
          </a:xfrm>
          <a:prstGeom prst="rect">
            <a:avLst/>
          </a:prstGeom>
          <a:noFill/>
        </p:spPr>
        <p:txBody>
          <a:bodyPr wrap="square" rtlCol="0">
            <a:spAutoFit/>
          </a:bodyPr>
          <a:lstStyle/>
          <a:p>
            <a:r>
              <a:rPr lang="en-US" b="1" dirty="0"/>
              <a:t>Works right away!  </a:t>
            </a:r>
          </a:p>
          <a:p>
            <a:r>
              <a:rPr lang="en-US" dirty="0"/>
              <a:t>Converted 12 </a:t>
            </a:r>
            <a:r>
              <a:rPr lang="en-US" dirty="0" err="1"/>
              <a:t>glb</a:t>
            </a:r>
            <a:r>
              <a:rPr lang="en-US" dirty="0"/>
              <a:t> files (2-17KB) into 24 output files in &lt; 10sec</a:t>
            </a:r>
          </a:p>
          <a:p>
            <a:endParaRPr lang="en-US" dirty="0"/>
          </a:p>
          <a:p>
            <a:r>
              <a:rPr lang="en-US" b="1" dirty="0"/>
              <a:t>What Next</a:t>
            </a:r>
            <a:r>
              <a:rPr lang="en-US" dirty="0"/>
              <a:t>– </a:t>
            </a:r>
          </a:p>
          <a:p>
            <a:pPr marL="285750" indent="-285750">
              <a:buFont typeface="Arial" panose="020B0604020202020204" pitchFamily="34" charset="0"/>
              <a:buChar char="•"/>
            </a:pPr>
            <a:r>
              <a:rPr lang="en-US" dirty="0"/>
              <a:t>Ask Chat GPT import/export more formats!</a:t>
            </a:r>
          </a:p>
        </p:txBody>
      </p:sp>
      <p:pic>
        <p:nvPicPr>
          <p:cNvPr id="28" name="Picture 27">
            <a:extLst>
              <a:ext uri="{FF2B5EF4-FFF2-40B4-BE49-F238E27FC236}">
                <a16:creationId xmlns:a16="http://schemas.microsoft.com/office/drawing/2014/main" id="{78466152-6831-9EF6-D760-C401D20D31DC}"/>
              </a:ext>
            </a:extLst>
          </p:cNvPr>
          <p:cNvPicPr>
            <a:picLocks noChangeAspect="1"/>
          </p:cNvPicPr>
          <p:nvPr/>
        </p:nvPicPr>
        <p:blipFill rotWithShape="1">
          <a:blip r:embed="rId3"/>
          <a:srcRect l="612"/>
          <a:stretch/>
        </p:blipFill>
        <p:spPr>
          <a:xfrm>
            <a:off x="6214699" y="600697"/>
            <a:ext cx="3931942" cy="3063837"/>
          </a:xfrm>
          <a:prstGeom prst="rect">
            <a:avLst/>
          </a:prstGeom>
        </p:spPr>
      </p:pic>
    </p:spTree>
    <p:extLst>
      <p:ext uri="{BB962C8B-B14F-4D97-AF65-F5344CB8AC3E}">
        <p14:creationId xmlns:p14="http://schemas.microsoft.com/office/powerpoint/2010/main" val="2276083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02404" y="2049907"/>
            <a:ext cx="6559167" cy="4475584"/>
          </a:xfrm>
          <a:solidFill>
            <a:srgbClr val="EAEEF3"/>
          </a:solidFill>
          <a:ln>
            <a:noFill/>
          </a:ln>
        </p:spPr>
        <p:txBody>
          <a:bodyPr lIns="182880" bIns="182880" numCol="1" rtlCol="0" anchor="t">
            <a:normAutofit fontScale="92500" lnSpcReduction="20000"/>
          </a:bodyPr>
          <a:lstStyle/>
          <a:p>
            <a:pPr marL="0" indent="0">
              <a:lnSpc>
                <a:spcPct val="120000"/>
              </a:lnSpc>
              <a:spcBef>
                <a:spcPts val="1000"/>
              </a:spcBef>
              <a:buNone/>
            </a:pPr>
            <a:r>
              <a:rPr lang="en-US" sz="1400" b="1" dirty="0"/>
              <a:t>Prep your Files:</a:t>
            </a:r>
          </a:p>
          <a:p>
            <a:pPr marL="342900" indent="-342900">
              <a:lnSpc>
                <a:spcPct val="120000"/>
              </a:lnSpc>
              <a:spcBef>
                <a:spcPts val="1000"/>
              </a:spcBef>
              <a:buAutoNum type="arabicParenR"/>
            </a:pPr>
            <a:r>
              <a:rPr lang="en-US" sz="1400" dirty="0"/>
              <a:t>How does the system know files are in the same set? (Folder?  Prefix?)</a:t>
            </a:r>
          </a:p>
          <a:p>
            <a:pPr marL="342900" indent="-342900">
              <a:lnSpc>
                <a:spcPct val="120000"/>
              </a:lnSpc>
              <a:spcBef>
                <a:spcPts val="1000"/>
              </a:spcBef>
              <a:buAutoNum type="arabicParenR"/>
            </a:pPr>
            <a:r>
              <a:rPr lang="en-US" sz="1400" dirty="0"/>
              <a:t>Name your 3D files consistently (liver, lung…)</a:t>
            </a:r>
          </a:p>
          <a:p>
            <a:pPr marL="342900" indent="-342900">
              <a:lnSpc>
                <a:spcPct val="120000"/>
              </a:lnSpc>
              <a:spcBef>
                <a:spcPts val="1000"/>
              </a:spcBef>
              <a:buAutoNum type="arabicParenR"/>
            </a:pPr>
            <a:r>
              <a:rPr lang="en-US" sz="1400" dirty="0"/>
              <a:t>Define a set of materials, noting their specifications</a:t>
            </a:r>
          </a:p>
          <a:p>
            <a:pPr marL="0" indent="0">
              <a:lnSpc>
                <a:spcPct val="120000"/>
              </a:lnSpc>
              <a:spcBef>
                <a:spcPts val="1000"/>
              </a:spcBef>
              <a:buNone/>
            </a:pPr>
            <a:endParaRPr lang="en-US" sz="1200" dirty="0"/>
          </a:p>
          <a:p>
            <a:pPr marL="0" indent="0">
              <a:lnSpc>
                <a:spcPct val="120000"/>
              </a:lnSpc>
              <a:spcBef>
                <a:spcPts val="1000"/>
              </a:spcBef>
              <a:buNone/>
            </a:pPr>
            <a:r>
              <a:rPr lang="en-US" sz="1400" b="1" dirty="0"/>
              <a:t>What does the code need to do?</a:t>
            </a:r>
          </a:p>
          <a:p>
            <a:pPr marL="342900" indent="-342900">
              <a:lnSpc>
                <a:spcPct val="120000"/>
              </a:lnSpc>
              <a:spcBef>
                <a:spcPts val="1000"/>
              </a:spcBef>
              <a:buAutoNum type="arabicPeriod"/>
            </a:pPr>
            <a:r>
              <a:rPr lang="en-US" sz="1400" dirty="0"/>
              <a:t>Define the input and output directories and what to name the outputs</a:t>
            </a:r>
          </a:p>
          <a:p>
            <a:pPr marL="342900" indent="-342900">
              <a:lnSpc>
                <a:spcPct val="120000"/>
              </a:lnSpc>
              <a:spcBef>
                <a:spcPts val="1000"/>
              </a:spcBef>
              <a:buAutoNum type="arabicPeriod"/>
            </a:pPr>
            <a:r>
              <a:rPr lang="en-US" sz="1400" dirty="0"/>
              <a:t>Define the materials you want to use</a:t>
            </a:r>
          </a:p>
          <a:p>
            <a:pPr marL="342900" indent="-342900">
              <a:lnSpc>
                <a:spcPct val="120000"/>
              </a:lnSpc>
              <a:spcBef>
                <a:spcPts val="1000"/>
              </a:spcBef>
              <a:buAutoNum type="arabicPeriod"/>
            </a:pPr>
            <a:r>
              <a:rPr lang="en-US" sz="1400" dirty="0"/>
              <a:t>Got through each set and do the following:</a:t>
            </a:r>
          </a:p>
          <a:p>
            <a:pPr marL="617220" lvl="1" indent="-342900">
              <a:lnSpc>
                <a:spcPct val="120000"/>
              </a:lnSpc>
              <a:spcBef>
                <a:spcPts val="1000"/>
              </a:spcBef>
              <a:buAutoNum type="arabicPeriod"/>
            </a:pPr>
            <a:r>
              <a:rPr lang="en-US" sz="1200" dirty="0"/>
              <a:t>Import all STLs in the same set into the scene</a:t>
            </a:r>
          </a:p>
          <a:p>
            <a:pPr marL="617220" lvl="1" indent="-342900">
              <a:lnSpc>
                <a:spcPct val="120000"/>
              </a:lnSpc>
              <a:spcBef>
                <a:spcPts val="1000"/>
              </a:spcBef>
              <a:buAutoNum type="arabicPeriod"/>
            </a:pPr>
            <a:r>
              <a:rPr lang="en-US" sz="1200" dirty="0"/>
              <a:t>Assign materials to the meshes based on the node name</a:t>
            </a:r>
          </a:p>
          <a:p>
            <a:pPr marL="617220" lvl="1" indent="-342900">
              <a:lnSpc>
                <a:spcPct val="120000"/>
              </a:lnSpc>
              <a:spcBef>
                <a:spcPts val="1000"/>
              </a:spcBef>
              <a:buAutoNum type="arabicPeriod"/>
            </a:pPr>
            <a:r>
              <a:rPr lang="en-US" sz="1200" dirty="0"/>
              <a:t>Export as GLB</a:t>
            </a:r>
          </a:p>
          <a:p>
            <a:pPr marL="617220" lvl="1" indent="-342900">
              <a:lnSpc>
                <a:spcPct val="120000"/>
              </a:lnSpc>
              <a:spcBef>
                <a:spcPts val="1000"/>
              </a:spcBef>
              <a:buAutoNum type="arabicPeriod"/>
            </a:pPr>
            <a:r>
              <a:rPr lang="en-US" sz="1200" dirty="0"/>
              <a:t>Remove the mesh objects (don’t delete the materials </a:t>
            </a:r>
            <a:r>
              <a:rPr lang="en-US" sz="1200" dirty="0">
                <a:sym typeface="Wingdings" panose="05000000000000000000" pitchFamily="2" charset="2"/>
              </a:rPr>
              <a:t>)</a:t>
            </a:r>
            <a:endParaRPr lang="en-US" sz="1200" dirty="0"/>
          </a:p>
          <a:p>
            <a:pPr marL="617220" lvl="1" indent="-342900">
              <a:lnSpc>
                <a:spcPct val="120000"/>
              </a:lnSpc>
              <a:spcBef>
                <a:spcPts val="1000"/>
              </a:spcBef>
              <a:buAutoNum type="arabicPeriod"/>
            </a:pPr>
            <a:endParaRPr lang="en-US" sz="1200" dirty="0"/>
          </a:p>
          <a:p>
            <a:pPr marL="617220" lvl="1" indent="-342900">
              <a:lnSpc>
                <a:spcPct val="120000"/>
              </a:lnSpc>
              <a:spcBef>
                <a:spcPts val="1000"/>
              </a:spcBef>
              <a:buAutoNum type="arabicPeriod"/>
            </a:pPr>
            <a:endParaRPr lang="en-US" sz="1200" dirty="0"/>
          </a:p>
          <a:p>
            <a:pPr marL="617220" lvl="1" indent="-342900">
              <a:lnSpc>
                <a:spcPct val="120000"/>
              </a:lnSpc>
              <a:spcBef>
                <a:spcPts val="1000"/>
              </a:spcBef>
              <a:buAutoNum type="arabicPeriod"/>
            </a:pPr>
            <a:endParaRPr lang="en-US" sz="1200" dirty="0"/>
          </a:p>
          <a:p>
            <a:pPr marL="342900" indent="-342900">
              <a:lnSpc>
                <a:spcPct val="120000"/>
              </a:lnSpc>
              <a:spcBef>
                <a:spcPts val="1000"/>
              </a:spcBef>
              <a:buAutoNum type="arabicPeriod"/>
            </a:pPr>
            <a:endParaRPr lang="en-US" sz="1400" dirty="0"/>
          </a:p>
          <a:p>
            <a:pPr marL="342900" indent="-342900">
              <a:lnSpc>
                <a:spcPct val="120000"/>
              </a:lnSpc>
              <a:spcBef>
                <a:spcPts val="1000"/>
              </a:spcBef>
              <a:buAutoNum type="arabicPeriod"/>
            </a:pPr>
            <a:endParaRPr lang="en-US" sz="1400" dirty="0"/>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9546848" cy="646331"/>
          </a:xfrm>
          <a:prstGeom prst="rect">
            <a:avLst/>
          </a:prstGeom>
          <a:noFill/>
        </p:spPr>
        <p:txBody>
          <a:bodyPr wrap="square" rtlCol="0">
            <a:spAutoFit/>
          </a:bodyPr>
          <a:lstStyle/>
          <a:p>
            <a:r>
              <a:rPr lang="en-US" sz="3600" dirty="0">
                <a:latin typeface="Roboto Medium" panose="02000000000000000000" pitchFamily="2" charset="0"/>
                <a:ea typeface="Roboto Medium" panose="02000000000000000000" pitchFamily="2" charset="0"/>
                <a:cs typeface="Roboto Medium" panose="02000000000000000000" pitchFamily="2" charset="0"/>
              </a:rPr>
              <a:t>Apply Materials to a Set of Models</a:t>
            </a:r>
          </a:p>
        </p:txBody>
      </p:sp>
      <p:sp>
        <p:nvSpPr>
          <p:cNvPr id="13" name="TextBox 12">
            <a:extLst>
              <a:ext uri="{FF2B5EF4-FFF2-40B4-BE49-F238E27FC236}">
                <a16:creationId xmlns:a16="http://schemas.microsoft.com/office/drawing/2014/main" id="{3A3B5BE9-E37B-AAE9-01ED-E9AEE647608E}"/>
              </a:ext>
            </a:extLst>
          </p:cNvPr>
          <p:cNvSpPr txBox="1"/>
          <p:nvPr/>
        </p:nvSpPr>
        <p:spPr>
          <a:xfrm>
            <a:off x="422018" y="1191208"/>
            <a:ext cx="6639553" cy="646331"/>
          </a:xfrm>
          <a:prstGeom prst="rect">
            <a:avLst/>
          </a:prstGeom>
          <a:noFill/>
        </p:spPr>
        <p:txBody>
          <a:bodyPr wrap="square" rtlCol="0">
            <a:spAutoFit/>
          </a:bodyPr>
          <a:lstStyle/>
          <a:p>
            <a:r>
              <a:rPr lang="en-US" sz="1200" b="1"/>
              <a:t>Problem</a:t>
            </a:r>
            <a:r>
              <a:rPr lang="en-US" sz="1200"/>
              <a:t>: I have a set of DICOMs that I have segmented using 3D Slicer.  For each set of models, I’d like to import all the STLs into the scene, apply materials to the different organs, smooth the models, then export as a single GLB.</a:t>
            </a:r>
          </a:p>
        </p:txBody>
      </p:sp>
      <p:sp>
        <p:nvSpPr>
          <p:cNvPr id="5" name="TextBox 4">
            <a:extLst>
              <a:ext uri="{FF2B5EF4-FFF2-40B4-BE49-F238E27FC236}">
                <a16:creationId xmlns:a16="http://schemas.microsoft.com/office/drawing/2014/main" id="{D0CC5170-5D62-F27F-377C-D52DE2202576}"/>
              </a:ext>
            </a:extLst>
          </p:cNvPr>
          <p:cNvSpPr txBox="1"/>
          <p:nvPr/>
        </p:nvSpPr>
        <p:spPr>
          <a:xfrm>
            <a:off x="8516203" y="1165746"/>
            <a:ext cx="3591066" cy="553998"/>
          </a:xfrm>
          <a:prstGeom prst="rect">
            <a:avLst/>
          </a:prstGeom>
          <a:noFill/>
        </p:spPr>
        <p:txBody>
          <a:bodyPr wrap="square">
            <a:spAutoFit/>
          </a:bodyPr>
          <a:lstStyle/>
          <a:p>
            <a:r>
              <a:rPr lang="en-US" b="1"/>
              <a:t>3D Slicer Integration:</a:t>
            </a:r>
          </a:p>
          <a:p>
            <a:r>
              <a:rPr lang="en-US" sz="1200"/>
              <a:t>discourse.slicer.org/t/totalsegmentator-v2/32470</a:t>
            </a:r>
          </a:p>
        </p:txBody>
      </p:sp>
      <p:pic>
        <p:nvPicPr>
          <p:cNvPr id="2050" name="Picture 2" descr="image_00002">
            <a:extLst>
              <a:ext uri="{FF2B5EF4-FFF2-40B4-BE49-F238E27FC236}">
                <a16:creationId xmlns:a16="http://schemas.microsoft.com/office/drawing/2014/main" id="{DA2C07CC-865D-577E-71A1-62B9C6BC2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977" y="1767732"/>
            <a:ext cx="3073519" cy="26090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AAF3BC-AFF7-F406-AB0E-630EAB1D59DA}"/>
              </a:ext>
            </a:extLst>
          </p:cNvPr>
          <p:cNvSpPr txBox="1"/>
          <p:nvPr/>
        </p:nvSpPr>
        <p:spPr>
          <a:xfrm>
            <a:off x="8535804" y="4842736"/>
            <a:ext cx="6097136" cy="276999"/>
          </a:xfrm>
          <a:prstGeom prst="rect">
            <a:avLst/>
          </a:prstGeom>
          <a:noFill/>
        </p:spPr>
        <p:txBody>
          <a:bodyPr wrap="square">
            <a:spAutoFit/>
          </a:bodyPr>
          <a:lstStyle/>
          <a:p>
            <a:r>
              <a:rPr lang="en-US" sz="1200"/>
              <a:t>totalsegmentator.com/</a:t>
            </a:r>
          </a:p>
        </p:txBody>
      </p:sp>
      <p:sp>
        <p:nvSpPr>
          <p:cNvPr id="11" name="TextBox 10">
            <a:extLst>
              <a:ext uri="{FF2B5EF4-FFF2-40B4-BE49-F238E27FC236}">
                <a16:creationId xmlns:a16="http://schemas.microsoft.com/office/drawing/2014/main" id="{88AA110A-8F2B-1354-D341-45324606950E}"/>
              </a:ext>
            </a:extLst>
          </p:cNvPr>
          <p:cNvSpPr txBox="1"/>
          <p:nvPr/>
        </p:nvSpPr>
        <p:spPr>
          <a:xfrm>
            <a:off x="8533160" y="4547428"/>
            <a:ext cx="2648199" cy="369332"/>
          </a:xfrm>
          <a:prstGeom prst="rect">
            <a:avLst/>
          </a:prstGeom>
          <a:noFill/>
        </p:spPr>
        <p:txBody>
          <a:bodyPr wrap="square" rtlCol="0">
            <a:spAutoFit/>
          </a:bodyPr>
          <a:lstStyle/>
          <a:p>
            <a:r>
              <a:rPr lang="en-US" b="1"/>
              <a:t>Drag and Drop Interface</a:t>
            </a:r>
          </a:p>
        </p:txBody>
      </p:sp>
      <p:sp>
        <p:nvSpPr>
          <p:cNvPr id="14" name="TextBox 13">
            <a:extLst>
              <a:ext uri="{FF2B5EF4-FFF2-40B4-BE49-F238E27FC236}">
                <a16:creationId xmlns:a16="http://schemas.microsoft.com/office/drawing/2014/main" id="{5DA0FD37-9D54-014F-1627-4EB7DDA51751}"/>
              </a:ext>
            </a:extLst>
          </p:cNvPr>
          <p:cNvSpPr txBox="1"/>
          <p:nvPr/>
        </p:nvSpPr>
        <p:spPr>
          <a:xfrm>
            <a:off x="8533160" y="268954"/>
            <a:ext cx="2777968" cy="707886"/>
          </a:xfrm>
          <a:prstGeom prst="rect">
            <a:avLst/>
          </a:prstGeom>
          <a:noFill/>
        </p:spPr>
        <p:txBody>
          <a:bodyPr wrap="square" rtlCol="0">
            <a:spAutoFit/>
          </a:bodyPr>
          <a:lstStyle/>
          <a:p>
            <a:r>
              <a:rPr lang="en-US" sz="2000" b="1">
                <a:solidFill>
                  <a:schemeClr val="accent2"/>
                </a:solidFill>
              </a:rPr>
              <a:t>AI Segmentation with Total </a:t>
            </a:r>
            <a:r>
              <a:rPr lang="en-US" sz="2000" b="1" err="1">
                <a:solidFill>
                  <a:schemeClr val="accent2"/>
                </a:solidFill>
              </a:rPr>
              <a:t>Segmentator</a:t>
            </a:r>
            <a:endParaRPr lang="en-US" sz="2000" b="1">
              <a:solidFill>
                <a:schemeClr val="accent2"/>
              </a:solidFill>
            </a:endParaRPr>
          </a:p>
        </p:txBody>
      </p:sp>
      <p:sp>
        <p:nvSpPr>
          <p:cNvPr id="15" name="TextBox 14">
            <a:extLst>
              <a:ext uri="{FF2B5EF4-FFF2-40B4-BE49-F238E27FC236}">
                <a16:creationId xmlns:a16="http://schemas.microsoft.com/office/drawing/2014/main" id="{5B19F0D3-856C-C0F2-2248-CBBA0BDBE03D}"/>
              </a:ext>
            </a:extLst>
          </p:cNvPr>
          <p:cNvSpPr txBox="1"/>
          <p:nvPr/>
        </p:nvSpPr>
        <p:spPr>
          <a:xfrm>
            <a:off x="8535804" y="5677973"/>
            <a:ext cx="6097136" cy="276999"/>
          </a:xfrm>
          <a:prstGeom prst="rect">
            <a:avLst/>
          </a:prstGeom>
          <a:noFill/>
        </p:spPr>
        <p:txBody>
          <a:bodyPr wrap="square">
            <a:spAutoFit/>
          </a:bodyPr>
          <a:lstStyle/>
          <a:p>
            <a:r>
              <a:rPr lang="en-US" sz="1200"/>
              <a:t>github.com/</a:t>
            </a:r>
            <a:r>
              <a:rPr lang="en-US" sz="1200" err="1"/>
              <a:t>wasserth</a:t>
            </a:r>
            <a:r>
              <a:rPr lang="en-US" sz="1200"/>
              <a:t>/</a:t>
            </a:r>
            <a:r>
              <a:rPr lang="en-US" sz="1200" err="1"/>
              <a:t>TotalSegmentator</a:t>
            </a:r>
            <a:endParaRPr lang="en-US" sz="1200"/>
          </a:p>
        </p:txBody>
      </p:sp>
      <p:sp>
        <p:nvSpPr>
          <p:cNvPr id="16" name="TextBox 15">
            <a:extLst>
              <a:ext uri="{FF2B5EF4-FFF2-40B4-BE49-F238E27FC236}">
                <a16:creationId xmlns:a16="http://schemas.microsoft.com/office/drawing/2014/main" id="{6233729C-F60E-B0EA-3E8D-B9EDA2C85602}"/>
              </a:ext>
            </a:extLst>
          </p:cNvPr>
          <p:cNvSpPr txBox="1"/>
          <p:nvPr/>
        </p:nvSpPr>
        <p:spPr>
          <a:xfrm>
            <a:off x="8533160" y="5382665"/>
            <a:ext cx="2648199" cy="369332"/>
          </a:xfrm>
          <a:prstGeom prst="rect">
            <a:avLst/>
          </a:prstGeom>
          <a:noFill/>
        </p:spPr>
        <p:txBody>
          <a:bodyPr wrap="square" rtlCol="0">
            <a:spAutoFit/>
          </a:bodyPr>
          <a:lstStyle/>
          <a:p>
            <a:r>
              <a:rPr lang="en-US" b="1"/>
              <a:t>GitHub Repo</a:t>
            </a:r>
          </a:p>
        </p:txBody>
      </p:sp>
    </p:spTree>
    <p:extLst>
      <p:ext uri="{BB962C8B-B14F-4D97-AF65-F5344CB8AC3E}">
        <p14:creationId xmlns:p14="http://schemas.microsoft.com/office/powerpoint/2010/main" val="257558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44293-29A8-FDD7-CC8F-8FC0B3822736}"/>
              </a:ext>
            </a:extLst>
          </p:cNvPr>
          <p:cNvSpPr/>
          <p:nvPr/>
        </p:nvSpPr>
        <p:spPr>
          <a:xfrm>
            <a:off x="528034" y="4735132"/>
            <a:ext cx="1565023" cy="1974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609600" y="594359"/>
            <a:ext cx="3048000" cy="914721"/>
          </a:xfrm>
        </p:spPr>
        <p:txBody>
          <a:bodyPr anchor="t"/>
          <a:lstStyle/>
          <a:p>
            <a:r>
              <a:rPr lang="en-US" sz="3000"/>
              <a:t>Ask Chat GPT</a:t>
            </a:r>
            <a:br>
              <a:rPr lang="en-US" sz="3000"/>
            </a:br>
            <a:r>
              <a:rPr lang="en-US" sz="3000"/>
              <a:t>Slowly…</a:t>
            </a:r>
          </a:p>
        </p:txBody>
      </p:sp>
      <p:sp>
        <p:nvSpPr>
          <p:cNvPr id="18" name="Text Placeholder 17">
            <a:extLst>
              <a:ext uri="{FF2B5EF4-FFF2-40B4-BE49-F238E27FC236}">
                <a16:creationId xmlns:a16="http://schemas.microsoft.com/office/drawing/2014/main" id="{F1CDCB04-1BF6-C6F5-B488-43427225FD39}"/>
              </a:ext>
            </a:extLst>
          </p:cNvPr>
          <p:cNvSpPr>
            <a:spLocks noGrp="1"/>
          </p:cNvSpPr>
          <p:nvPr>
            <p:ph type="body" sz="half" idx="2"/>
          </p:nvPr>
        </p:nvSpPr>
        <p:spPr>
          <a:xfrm>
            <a:off x="658286" y="1578757"/>
            <a:ext cx="3048000" cy="4458725"/>
          </a:xfrm>
        </p:spPr>
        <p:txBody>
          <a:bodyPr>
            <a:noAutofit/>
          </a:bodyPr>
          <a:lstStyle/>
          <a:p>
            <a:pPr>
              <a:lnSpc>
                <a:spcPct val="100000"/>
              </a:lnSpc>
            </a:pPr>
            <a:r>
              <a:rPr lang="en-US" sz="1200" i="1" dirty="0"/>
              <a:t>“Write a Blender script to systematically process a designated directory containing multiple subdirectories. </a:t>
            </a:r>
          </a:p>
          <a:p>
            <a:pPr>
              <a:lnSpc>
                <a:spcPct val="100000"/>
              </a:lnSpc>
            </a:pPr>
            <a:r>
              <a:rPr lang="en-US" sz="1200" i="1" dirty="0"/>
              <a:t>The script should traverse each subdirectory and perform the following tasks:</a:t>
            </a:r>
          </a:p>
          <a:p>
            <a:pPr>
              <a:lnSpc>
                <a:spcPct val="100000"/>
              </a:lnSpc>
            </a:pPr>
            <a:r>
              <a:rPr lang="en-US" sz="1200" i="1" dirty="0"/>
              <a:t> 1. Load all STL files found within the subdirectory. </a:t>
            </a:r>
          </a:p>
          <a:p>
            <a:pPr>
              <a:lnSpc>
                <a:spcPct val="100000"/>
              </a:lnSpc>
            </a:pPr>
            <a:r>
              <a:rPr lang="en-US" sz="1200" i="1" dirty="0"/>
              <a:t>2. Export the scene as a GLB file named after the subdirectory.</a:t>
            </a:r>
          </a:p>
          <a:p>
            <a:pPr>
              <a:lnSpc>
                <a:spcPct val="100000"/>
              </a:lnSpc>
            </a:pPr>
            <a:r>
              <a:rPr lang="en-US" sz="1200" i="1" dirty="0"/>
              <a:t> 3. Place the exported GLB files into a specified folder.</a:t>
            </a:r>
          </a:p>
          <a:p>
            <a:pPr>
              <a:lnSpc>
                <a:spcPct val="100000"/>
              </a:lnSpc>
            </a:pPr>
            <a:r>
              <a:rPr lang="en-US" sz="1200" i="1" dirty="0"/>
              <a:t> 4. Clear the Blender scene of all mesh objects before moving to the next subdirectory. </a:t>
            </a:r>
          </a:p>
          <a:p>
            <a:pPr>
              <a:lnSpc>
                <a:spcPct val="100000"/>
              </a:lnSpc>
            </a:pPr>
            <a:r>
              <a:rPr lang="en-US" sz="1200" i="1" dirty="0"/>
              <a:t>It's crucial to ensure the script maintains the correct context throughout the execution.”</a:t>
            </a:r>
            <a:endParaRPr lang="en-US" sz="1200" i="1" dirty="0">
              <a:latin typeface="Roboto Light" panose="02000000000000000000" pitchFamily="2" charset="0"/>
              <a:ea typeface="Roboto Light" panose="02000000000000000000" pitchFamily="2" charset="0"/>
              <a:cs typeface="Roboto Light" panose="02000000000000000000" pitchFamily="2" charset="0"/>
            </a:endParaRPr>
          </a:p>
        </p:txBody>
      </p:sp>
      <p:grpSp>
        <p:nvGrpSpPr>
          <p:cNvPr id="44" name="Group 43">
            <a:extLst>
              <a:ext uri="{FF2B5EF4-FFF2-40B4-BE49-F238E27FC236}">
                <a16:creationId xmlns:a16="http://schemas.microsoft.com/office/drawing/2014/main" id="{5D94DBFE-4D41-B5B5-7F77-EBED8E62AF02}"/>
              </a:ext>
            </a:extLst>
          </p:cNvPr>
          <p:cNvGrpSpPr/>
          <p:nvPr/>
        </p:nvGrpSpPr>
        <p:grpSpPr>
          <a:xfrm>
            <a:off x="5617451" y="3430254"/>
            <a:ext cx="1844072" cy="1933746"/>
            <a:chOff x="4109369" y="3055623"/>
            <a:chExt cx="2256446" cy="2366172"/>
          </a:xfrm>
        </p:grpSpPr>
        <p:pic>
          <p:nvPicPr>
            <p:cNvPr id="20" name="Graphic 19" descr="Open folder with solid fill">
              <a:extLst>
                <a:ext uri="{FF2B5EF4-FFF2-40B4-BE49-F238E27FC236}">
                  <a16:creationId xmlns:a16="http://schemas.microsoft.com/office/drawing/2014/main" id="{8F32DE9D-C882-8DB6-5FEF-5370D7C45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9369" y="3055623"/>
              <a:ext cx="393979" cy="393979"/>
            </a:xfrm>
            <a:prstGeom prst="rect">
              <a:avLst/>
            </a:prstGeom>
          </p:spPr>
        </p:pic>
        <p:sp>
          <p:nvSpPr>
            <p:cNvPr id="21" name="TextBox 20">
              <a:extLst>
                <a:ext uri="{FF2B5EF4-FFF2-40B4-BE49-F238E27FC236}">
                  <a16:creationId xmlns:a16="http://schemas.microsoft.com/office/drawing/2014/main" id="{1A354D0B-BAFA-9C9B-9DC2-56C6B1919329}"/>
                </a:ext>
              </a:extLst>
            </p:cNvPr>
            <p:cNvSpPr txBox="1"/>
            <p:nvPr/>
          </p:nvSpPr>
          <p:spPr>
            <a:xfrm>
              <a:off x="4414638" y="3080273"/>
              <a:ext cx="1903862" cy="376602"/>
            </a:xfrm>
            <a:prstGeom prst="rect">
              <a:avLst/>
            </a:prstGeom>
            <a:noFill/>
          </p:spPr>
          <p:txBody>
            <a:bodyPr wrap="square" rtlCol="0">
              <a:spAutoFit/>
            </a:bodyPr>
            <a:lstStyle/>
            <a:p>
              <a:r>
                <a:rPr lang="en-US" sz="1400"/>
                <a:t>dicom_1</a:t>
              </a:r>
            </a:p>
          </p:txBody>
        </p:sp>
        <p:pic>
          <p:nvPicPr>
            <p:cNvPr id="66" name="Graphic 65" descr="Open folder with solid fill">
              <a:extLst>
                <a:ext uri="{FF2B5EF4-FFF2-40B4-BE49-F238E27FC236}">
                  <a16:creationId xmlns:a16="http://schemas.microsoft.com/office/drawing/2014/main" id="{33F78460-0D47-CE51-E964-CFB4AC9C1A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6683" y="5020544"/>
              <a:ext cx="393979" cy="393979"/>
            </a:xfrm>
            <a:prstGeom prst="rect">
              <a:avLst/>
            </a:prstGeom>
          </p:spPr>
        </p:pic>
        <p:sp>
          <p:nvSpPr>
            <p:cNvPr id="67" name="TextBox 66">
              <a:extLst>
                <a:ext uri="{FF2B5EF4-FFF2-40B4-BE49-F238E27FC236}">
                  <a16:creationId xmlns:a16="http://schemas.microsoft.com/office/drawing/2014/main" id="{C0E8B575-39AF-C9F3-2184-008DB07B1F4B}"/>
                </a:ext>
              </a:extLst>
            </p:cNvPr>
            <p:cNvSpPr txBox="1"/>
            <p:nvPr/>
          </p:nvSpPr>
          <p:spPr>
            <a:xfrm>
              <a:off x="4461953" y="5045193"/>
              <a:ext cx="1903862" cy="376602"/>
            </a:xfrm>
            <a:prstGeom prst="rect">
              <a:avLst/>
            </a:prstGeom>
            <a:noFill/>
          </p:spPr>
          <p:txBody>
            <a:bodyPr wrap="square" rtlCol="0">
              <a:spAutoFit/>
            </a:bodyPr>
            <a:lstStyle/>
            <a:p>
              <a:r>
                <a:rPr lang="en-US" sz="1400"/>
                <a:t>dicom_1</a:t>
              </a:r>
            </a:p>
          </p:txBody>
        </p:sp>
      </p:grpSp>
      <p:grpSp>
        <p:nvGrpSpPr>
          <p:cNvPr id="43" name="Group 42">
            <a:extLst>
              <a:ext uri="{FF2B5EF4-FFF2-40B4-BE49-F238E27FC236}">
                <a16:creationId xmlns:a16="http://schemas.microsoft.com/office/drawing/2014/main" id="{D4A01137-1DEC-014E-19E4-CFDFD4BBC338}"/>
              </a:ext>
            </a:extLst>
          </p:cNvPr>
          <p:cNvGrpSpPr/>
          <p:nvPr/>
        </p:nvGrpSpPr>
        <p:grpSpPr>
          <a:xfrm>
            <a:off x="5365376" y="3162710"/>
            <a:ext cx="1877902" cy="329538"/>
            <a:chOff x="3800927" y="2728251"/>
            <a:chExt cx="2297841" cy="403230"/>
          </a:xfrm>
        </p:grpSpPr>
        <p:pic>
          <p:nvPicPr>
            <p:cNvPr id="30" name="Graphic 29" descr="Open folder with solid fill">
              <a:extLst>
                <a:ext uri="{FF2B5EF4-FFF2-40B4-BE49-F238E27FC236}">
                  <a16:creationId xmlns:a16="http://schemas.microsoft.com/office/drawing/2014/main" id="{268BA37A-4CD0-D4B6-7CDC-812CC5097A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0927" y="2728251"/>
              <a:ext cx="393979" cy="393978"/>
            </a:xfrm>
            <a:prstGeom prst="rect">
              <a:avLst/>
            </a:prstGeom>
          </p:spPr>
        </p:pic>
        <p:sp>
          <p:nvSpPr>
            <p:cNvPr id="42" name="TextBox 41">
              <a:extLst>
                <a:ext uri="{FF2B5EF4-FFF2-40B4-BE49-F238E27FC236}">
                  <a16:creationId xmlns:a16="http://schemas.microsoft.com/office/drawing/2014/main" id="{399EF7A2-95B6-C4AA-3300-893DECC44529}"/>
                </a:ext>
              </a:extLst>
            </p:cNvPr>
            <p:cNvSpPr txBox="1"/>
            <p:nvPr/>
          </p:nvSpPr>
          <p:spPr>
            <a:xfrm>
              <a:off x="4194906" y="2754878"/>
              <a:ext cx="1903862" cy="376603"/>
            </a:xfrm>
            <a:prstGeom prst="rect">
              <a:avLst/>
            </a:prstGeom>
            <a:noFill/>
          </p:spPr>
          <p:txBody>
            <a:bodyPr wrap="square" rtlCol="0">
              <a:spAutoFit/>
            </a:bodyPr>
            <a:lstStyle/>
            <a:p>
              <a:r>
                <a:rPr lang="en-US" sz="1400" dirty="0" err="1"/>
                <a:t>my_dicoms</a:t>
              </a:r>
              <a:endParaRPr lang="en-US" sz="1400" dirty="0"/>
            </a:p>
          </p:txBody>
        </p:sp>
      </p:grpSp>
      <p:grpSp>
        <p:nvGrpSpPr>
          <p:cNvPr id="4" name="Group 3">
            <a:extLst>
              <a:ext uri="{FF2B5EF4-FFF2-40B4-BE49-F238E27FC236}">
                <a16:creationId xmlns:a16="http://schemas.microsoft.com/office/drawing/2014/main" id="{628558DC-0CF8-F9EF-0E4E-FD364D630F03}"/>
              </a:ext>
            </a:extLst>
          </p:cNvPr>
          <p:cNvGrpSpPr/>
          <p:nvPr/>
        </p:nvGrpSpPr>
        <p:grpSpPr>
          <a:xfrm>
            <a:off x="6117887" y="3655417"/>
            <a:ext cx="2455182" cy="2990822"/>
            <a:chOff x="6117887" y="3655417"/>
            <a:chExt cx="2455182" cy="2990822"/>
          </a:xfrm>
        </p:grpSpPr>
        <p:sp>
          <p:nvSpPr>
            <p:cNvPr id="23" name="TextBox 22">
              <a:extLst>
                <a:ext uri="{FF2B5EF4-FFF2-40B4-BE49-F238E27FC236}">
                  <a16:creationId xmlns:a16="http://schemas.microsoft.com/office/drawing/2014/main" id="{9F658B28-0E91-3A99-83FB-3573DDE978B4}"/>
                </a:ext>
              </a:extLst>
            </p:cNvPr>
            <p:cNvSpPr txBox="1"/>
            <p:nvPr/>
          </p:nvSpPr>
          <p:spPr>
            <a:xfrm>
              <a:off x="6117887" y="3655417"/>
              <a:ext cx="2416515" cy="1384995"/>
            </a:xfrm>
            <a:prstGeom prst="rect">
              <a:avLst/>
            </a:prstGeom>
            <a:noFill/>
          </p:spPr>
          <p:txBody>
            <a:bodyPr wrap="square" rtlCol="0">
              <a:spAutoFit/>
            </a:bodyPr>
            <a:lstStyle/>
            <a:p>
              <a:r>
                <a:rPr lang="en-US" sz="1400" dirty="0" err="1"/>
                <a:t>liver.stl</a:t>
              </a:r>
              <a:endParaRPr lang="en-US" sz="1400" dirty="0"/>
            </a:p>
            <a:p>
              <a:r>
                <a:rPr lang="en-US" sz="1400" dirty="0" err="1"/>
                <a:t>heart.stl</a:t>
              </a:r>
              <a:endParaRPr lang="en-US" sz="1400" dirty="0"/>
            </a:p>
            <a:p>
              <a:r>
                <a:rPr lang="en-US" sz="1400" dirty="0" err="1"/>
                <a:t>colon.stl</a:t>
              </a:r>
              <a:endParaRPr lang="en-US" sz="1400" dirty="0"/>
            </a:p>
            <a:p>
              <a:r>
                <a:rPr lang="en-US" sz="1400" dirty="0"/>
                <a:t>inferior lobe of left </a:t>
              </a:r>
              <a:r>
                <a:rPr lang="en-US" sz="1400" dirty="0" err="1"/>
                <a:t>lung.stl</a:t>
              </a:r>
              <a:endParaRPr lang="en-US" sz="1400" dirty="0"/>
            </a:p>
            <a:p>
              <a:r>
                <a:rPr lang="en-US" sz="1400" dirty="0"/>
                <a:t>inferior lobe of right </a:t>
              </a:r>
              <a:r>
                <a:rPr lang="en-US" sz="1400" dirty="0" err="1"/>
                <a:t>lung.stl</a:t>
              </a:r>
              <a:endParaRPr lang="en-US" sz="1400" dirty="0"/>
            </a:p>
            <a:p>
              <a:r>
                <a:rPr lang="en-US" sz="1400" dirty="0"/>
                <a:t>…</a:t>
              </a:r>
            </a:p>
          </p:txBody>
        </p:sp>
        <p:sp>
          <p:nvSpPr>
            <p:cNvPr id="68" name="TextBox 67">
              <a:extLst>
                <a:ext uri="{FF2B5EF4-FFF2-40B4-BE49-F238E27FC236}">
                  <a16:creationId xmlns:a16="http://schemas.microsoft.com/office/drawing/2014/main" id="{4C9C7B8F-311E-A5AA-CB3F-AAA7709FF277}"/>
                </a:ext>
              </a:extLst>
            </p:cNvPr>
            <p:cNvSpPr txBox="1"/>
            <p:nvPr/>
          </p:nvSpPr>
          <p:spPr>
            <a:xfrm>
              <a:off x="6156554" y="5261244"/>
              <a:ext cx="2416515" cy="1384995"/>
            </a:xfrm>
            <a:prstGeom prst="rect">
              <a:avLst/>
            </a:prstGeom>
            <a:noFill/>
          </p:spPr>
          <p:txBody>
            <a:bodyPr wrap="square" rtlCol="0">
              <a:spAutoFit/>
            </a:bodyPr>
            <a:lstStyle/>
            <a:p>
              <a:r>
                <a:rPr lang="en-US" sz="1400" err="1"/>
                <a:t>liver.stl</a:t>
              </a:r>
              <a:endParaRPr lang="en-US" sz="1400"/>
            </a:p>
            <a:p>
              <a:r>
                <a:rPr lang="en-US" sz="1400" err="1"/>
                <a:t>heart.stl</a:t>
              </a:r>
              <a:endParaRPr lang="en-US" sz="1400"/>
            </a:p>
            <a:p>
              <a:r>
                <a:rPr lang="en-US" sz="1400" err="1"/>
                <a:t>colon.stl</a:t>
              </a:r>
              <a:endParaRPr lang="en-US" sz="1400"/>
            </a:p>
            <a:p>
              <a:r>
                <a:rPr lang="en-US" sz="1400"/>
                <a:t>inferior lobe of left </a:t>
              </a:r>
              <a:r>
                <a:rPr lang="en-US" sz="1400" err="1"/>
                <a:t>lung.stl</a:t>
              </a:r>
              <a:endParaRPr lang="en-US" sz="1400"/>
            </a:p>
            <a:p>
              <a:r>
                <a:rPr lang="en-US" sz="1400"/>
                <a:t>inferior lobe of right </a:t>
              </a:r>
              <a:r>
                <a:rPr lang="en-US" sz="1400" err="1"/>
                <a:t>lung.stl</a:t>
              </a:r>
              <a:endParaRPr lang="en-US" sz="1400"/>
            </a:p>
            <a:p>
              <a:r>
                <a:rPr lang="en-US" sz="1400"/>
                <a:t>…</a:t>
              </a:r>
            </a:p>
          </p:txBody>
        </p:sp>
      </p:grpSp>
      <p:pic>
        <p:nvPicPr>
          <p:cNvPr id="14" name="Picture 13">
            <a:extLst>
              <a:ext uri="{FF2B5EF4-FFF2-40B4-BE49-F238E27FC236}">
                <a16:creationId xmlns:a16="http://schemas.microsoft.com/office/drawing/2014/main" id="{AD7382EA-37E9-8F49-8507-BCADE19330B8}"/>
              </a:ext>
            </a:extLst>
          </p:cNvPr>
          <p:cNvPicPr>
            <a:picLocks noChangeAspect="1"/>
          </p:cNvPicPr>
          <p:nvPr/>
        </p:nvPicPr>
        <p:blipFill>
          <a:blip r:embed="rId5"/>
          <a:stretch>
            <a:fillRect/>
          </a:stretch>
        </p:blipFill>
        <p:spPr>
          <a:xfrm>
            <a:off x="5365376" y="123927"/>
            <a:ext cx="6623925" cy="2880155"/>
          </a:xfrm>
          <a:prstGeom prst="rect">
            <a:avLst/>
          </a:prstGeom>
        </p:spPr>
      </p:pic>
      <p:sp>
        <p:nvSpPr>
          <p:cNvPr id="16" name="TextBox 15">
            <a:extLst>
              <a:ext uri="{FF2B5EF4-FFF2-40B4-BE49-F238E27FC236}">
                <a16:creationId xmlns:a16="http://schemas.microsoft.com/office/drawing/2014/main" id="{0D7054BF-AF6B-CA3C-1742-D1A774856052}"/>
              </a:ext>
            </a:extLst>
          </p:cNvPr>
          <p:cNvSpPr txBox="1"/>
          <p:nvPr/>
        </p:nvSpPr>
        <p:spPr>
          <a:xfrm>
            <a:off x="10039296" y="3012096"/>
            <a:ext cx="2019908" cy="276999"/>
          </a:xfrm>
          <a:prstGeom prst="rect">
            <a:avLst/>
          </a:prstGeom>
          <a:noFill/>
        </p:spPr>
        <p:txBody>
          <a:bodyPr wrap="square">
            <a:spAutoFit/>
          </a:bodyPr>
          <a:lstStyle/>
          <a:p>
            <a:r>
              <a:rPr lang="en-US" sz="1200"/>
              <a:t>dicomSTLtoGLB_stage1.py</a:t>
            </a:r>
          </a:p>
        </p:txBody>
      </p:sp>
      <p:sp>
        <p:nvSpPr>
          <p:cNvPr id="59" name="TextBox 58">
            <a:extLst>
              <a:ext uri="{FF2B5EF4-FFF2-40B4-BE49-F238E27FC236}">
                <a16:creationId xmlns:a16="http://schemas.microsoft.com/office/drawing/2014/main" id="{25EAFD7A-4A56-646C-3F1A-0F80C568B7B3}"/>
              </a:ext>
            </a:extLst>
          </p:cNvPr>
          <p:cNvSpPr txBox="1"/>
          <p:nvPr/>
        </p:nvSpPr>
        <p:spPr>
          <a:xfrm>
            <a:off x="9803127" y="3819876"/>
            <a:ext cx="1555924" cy="523220"/>
          </a:xfrm>
          <a:prstGeom prst="rect">
            <a:avLst/>
          </a:prstGeom>
          <a:noFill/>
        </p:spPr>
        <p:txBody>
          <a:bodyPr wrap="square" rtlCol="0">
            <a:spAutoFit/>
          </a:bodyPr>
          <a:lstStyle/>
          <a:p>
            <a:r>
              <a:rPr lang="en-US" sz="1400" dirty="0"/>
              <a:t>dicom_1.glb</a:t>
            </a:r>
          </a:p>
          <a:p>
            <a:r>
              <a:rPr lang="en-US" sz="1400" dirty="0"/>
              <a:t>dicom_2.glb</a:t>
            </a:r>
          </a:p>
        </p:txBody>
      </p:sp>
      <p:grpSp>
        <p:nvGrpSpPr>
          <p:cNvPr id="52" name="Group 51">
            <a:extLst>
              <a:ext uri="{FF2B5EF4-FFF2-40B4-BE49-F238E27FC236}">
                <a16:creationId xmlns:a16="http://schemas.microsoft.com/office/drawing/2014/main" id="{ED1CA3F0-CB3B-BF5C-E382-C408EA2FEDFE}"/>
              </a:ext>
            </a:extLst>
          </p:cNvPr>
          <p:cNvGrpSpPr/>
          <p:nvPr/>
        </p:nvGrpSpPr>
        <p:grpSpPr>
          <a:xfrm>
            <a:off x="9473698" y="3552357"/>
            <a:ext cx="1877900" cy="329530"/>
            <a:chOff x="5473245" y="2049275"/>
            <a:chExt cx="2297839" cy="403221"/>
          </a:xfrm>
        </p:grpSpPr>
        <p:pic>
          <p:nvPicPr>
            <p:cNvPr id="53" name="Graphic 52" descr="Open folder with solid fill">
              <a:extLst>
                <a:ext uri="{FF2B5EF4-FFF2-40B4-BE49-F238E27FC236}">
                  <a16:creationId xmlns:a16="http://schemas.microsoft.com/office/drawing/2014/main" id="{F3ED39F8-7681-05DE-D0C4-4A5D3B7D27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3245" y="2049275"/>
              <a:ext cx="393979" cy="393979"/>
            </a:xfrm>
            <a:prstGeom prst="rect">
              <a:avLst/>
            </a:prstGeom>
          </p:spPr>
        </p:pic>
        <p:sp>
          <p:nvSpPr>
            <p:cNvPr id="54" name="TextBox 53">
              <a:extLst>
                <a:ext uri="{FF2B5EF4-FFF2-40B4-BE49-F238E27FC236}">
                  <a16:creationId xmlns:a16="http://schemas.microsoft.com/office/drawing/2014/main" id="{A27BCAB7-575A-28A1-131B-65BBF0046C18}"/>
                </a:ext>
              </a:extLst>
            </p:cNvPr>
            <p:cNvSpPr txBox="1"/>
            <p:nvPr/>
          </p:nvSpPr>
          <p:spPr>
            <a:xfrm>
              <a:off x="5867223" y="2075893"/>
              <a:ext cx="1903861" cy="376603"/>
            </a:xfrm>
            <a:prstGeom prst="rect">
              <a:avLst/>
            </a:prstGeom>
            <a:noFill/>
          </p:spPr>
          <p:txBody>
            <a:bodyPr wrap="square" rtlCol="0">
              <a:spAutoFit/>
            </a:bodyPr>
            <a:lstStyle/>
            <a:p>
              <a:r>
                <a:rPr lang="en-US" sz="1400" dirty="0" err="1"/>
                <a:t>my_glbs</a:t>
              </a:r>
              <a:endParaRPr lang="en-US" sz="1400" dirty="0"/>
            </a:p>
          </p:txBody>
        </p:sp>
      </p:grpSp>
      <p:sp>
        <p:nvSpPr>
          <p:cNvPr id="60" name="Arrow: Right 59">
            <a:extLst>
              <a:ext uri="{FF2B5EF4-FFF2-40B4-BE49-F238E27FC236}">
                <a16:creationId xmlns:a16="http://schemas.microsoft.com/office/drawing/2014/main" id="{85512302-4FAE-540D-091A-308195E4F12E}"/>
              </a:ext>
            </a:extLst>
          </p:cNvPr>
          <p:cNvSpPr/>
          <p:nvPr/>
        </p:nvSpPr>
        <p:spPr>
          <a:xfrm>
            <a:off x="8683948" y="4701686"/>
            <a:ext cx="550717" cy="55955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BA19BC07-8D25-6C81-458B-122889F6905C}"/>
              </a:ext>
            </a:extLst>
          </p:cNvPr>
          <p:cNvPicPr>
            <a:picLocks noChangeAspect="1"/>
          </p:cNvPicPr>
          <p:nvPr/>
        </p:nvPicPr>
        <p:blipFill>
          <a:blip r:embed="rId6"/>
          <a:stretch>
            <a:fillRect/>
          </a:stretch>
        </p:blipFill>
        <p:spPr>
          <a:xfrm>
            <a:off x="9519303" y="4376516"/>
            <a:ext cx="2019908" cy="2289743"/>
          </a:xfrm>
          <a:prstGeom prst="rect">
            <a:avLst/>
          </a:prstGeom>
        </p:spPr>
      </p:pic>
    </p:spTree>
    <p:extLst>
      <p:ext uri="{BB962C8B-B14F-4D97-AF65-F5344CB8AC3E}">
        <p14:creationId xmlns:p14="http://schemas.microsoft.com/office/powerpoint/2010/main" val="1276593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9" grpId="0"/>
      <p:bldP spid="6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0A1282-B905-A81C-BCE6-C4544ED2FB9D}"/>
              </a:ext>
            </a:extLst>
          </p:cNvPr>
          <p:cNvSpPr/>
          <p:nvPr/>
        </p:nvSpPr>
        <p:spPr>
          <a:xfrm>
            <a:off x="356315" y="4687910"/>
            <a:ext cx="1777285" cy="20176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609600" y="594359"/>
            <a:ext cx="3048000" cy="914721"/>
          </a:xfrm>
        </p:spPr>
        <p:txBody>
          <a:bodyPr anchor="t"/>
          <a:lstStyle/>
          <a:p>
            <a:r>
              <a:rPr lang="en-US" sz="3000"/>
              <a:t>Ask Chat GPT</a:t>
            </a:r>
            <a:br>
              <a:rPr lang="en-US" sz="3000"/>
            </a:br>
            <a:r>
              <a:rPr lang="en-US" sz="3000"/>
              <a:t>Slowly…</a:t>
            </a:r>
          </a:p>
        </p:txBody>
      </p:sp>
      <p:sp>
        <p:nvSpPr>
          <p:cNvPr id="17" name="Text Placeholder 17">
            <a:extLst>
              <a:ext uri="{FF2B5EF4-FFF2-40B4-BE49-F238E27FC236}">
                <a16:creationId xmlns:a16="http://schemas.microsoft.com/office/drawing/2014/main" id="{30E6B3F2-E6E5-8962-E46E-9B9FB1D6A3BE}"/>
              </a:ext>
            </a:extLst>
          </p:cNvPr>
          <p:cNvSpPr txBox="1">
            <a:spLocks/>
          </p:cNvSpPr>
          <p:nvPr/>
        </p:nvSpPr>
        <p:spPr>
          <a:xfrm>
            <a:off x="609600" y="1737358"/>
            <a:ext cx="3260081" cy="3523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i="1" dirty="0"/>
              <a:t>“Develop a Blender script to create four distinct BDSF (Bidirectional Scattering Distribution Function) materials named '</a:t>
            </a:r>
            <a:r>
              <a:rPr lang="en-US" sz="1200" i="1" dirty="0" err="1"/>
              <a:t>lung_mat</a:t>
            </a:r>
            <a:r>
              <a:rPr lang="en-US" sz="1200" i="1" dirty="0"/>
              <a:t>', '</a:t>
            </a:r>
            <a:r>
              <a:rPr lang="en-US" sz="1200" i="1" dirty="0" err="1"/>
              <a:t>liver_mat</a:t>
            </a:r>
            <a:r>
              <a:rPr lang="en-US" sz="1200" i="1" dirty="0"/>
              <a:t>', '</a:t>
            </a:r>
            <a:r>
              <a:rPr lang="en-US" sz="1200" i="1" dirty="0" err="1"/>
              <a:t>heart_mat</a:t>
            </a:r>
            <a:r>
              <a:rPr lang="en-US" sz="1200" i="1" dirty="0"/>
              <a:t>', and '</a:t>
            </a:r>
            <a:r>
              <a:rPr lang="en-US" sz="1200" i="1" dirty="0" err="1"/>
              <a:t>colon_mat</a:t>
            </a:r>
            <a:r>
              <a:rPr lang="en-US" sz="1200" i="1" dirty="0"/>
              <a:t>’. </a:t>
            </a:r>
          </a:p>
          <a:p>
            <a:pPr>
              <a:lnSpc>
                <a:spcPct val="100000"/>
              </a:lnSpc>
            </a:pPr>
            <a:r>
              <a:rPr lang="en-US" sz="1200" i="1" dirty="0"/>
              <a:t>Customize the properties of each material, including color, specular, metallic, and clear coat, to accurately represent lung tissue, liver tissue, heart tissue, and colon tissue respectively. </a:t>
            </a:r>
          </a:p>
          <a:p>
            <a:pPr>
              <a:lnSpc>
                <a:spcPct val="100000"/>
              </a:lnSpc>
            </a:pPr>
            <a:r>
              <a:rPr lang="en-US" sz="1200" i="1" dirty="0"/>
              <a:t>Subsequently, automate the application of these materials to corresponding nodes in the scene. Specifically, assign '</a:t>
            </a:r>
            <a:r>
              <a:rPr lang="en-US" sz="1200" i="1" dirty="0" err="1"/>
              <a:t>lung_mat</a:t>
            </a:r>
            <a:r>
              <a:rPr lang="en-US" sz="1200" i="1" dirty="0"/>
              <a:t>' to any node containing the string 'lung', '</a:t>
            </a:r>
            <a:r>
              <a:rPr lang="en-US" sz="1200" i="1" dirty="0" err="1"/>
              <a:t>liver_mat</a:t>
            </a:r>
            <a:r>
              <a:rPr lang="en-US" sz="1200" i="1" dirty="0"/>
              <a:t>' to any node labeled 'liver', '</a:t>
            </a:r>
            <a:r>
              <a:rPr lang="en-US" sz="1200" i="1" dirty="0" err="1"/>
              <a:t>heart_mat</a:t>
            </a:r>
            <a:r>
              <a:rPr lang="en-US" sz="1200" i="1" dirty="0"/>
              <a:t>' to any node labeled 'heart', and '</a:t>
            </a:r>
            <a:r>
              <a:rPr lang="en-US" sz="1200" i="1" dirty="0" err="1"/>
              <a:t>colon_mat</a:t>
            </a:r>
            <a:r>
              <a:rPr lang="en-US" sz="1200" i="1" dirty="0"/>
              <a:t>' to any node labeled 'colon’.”</a:t>
            </a:r>
            <a:endParaRPr lang="en-US" sz="1200" i="1" dirty="0">
              <a:latin typeface="Roboto Light" panose="02000000000000000000" pitchFamily="2" charset="0"/>
              <a:ea typeface="Roboto Light" panose="02000000000000000000" pitchFamily="2" charset="0"/>
              <a:cs typeface="Roboto Light" panose="02000000000000000000" pitchFamily="2" charset="0"/>
            </a:endParaRPr>
          </a:p>
        </p:txBody>
      </p:sp>
      <p:sp>
        <p:nvSpPr>
          <p:cNvPr id="4" name="Text Placeholder 17">
            <a:extLst>
              <a:ext uri="{FF2B5EF4-FFF2-40B4-BE49-F238E27FC236}">
                <a16:creationId xmlns:a16="http://schemas.microsoft.com/office/drawing/2014/main" id="{5B4A2BC3-5711-F313-0E7C-C508F79C6BCD}"/>
              </a:ext>
            </a:extLst>
          </p:cNvPr>
          <p:cNvSpPr txBox="1">
            <a:spLocks/>
          </p:cNvSpPr>
          <p:nvPr/>
        </p:nvSpPr>
        <p:spPr>
          <a:xfrm>
            <a:off x="609600" y="5599675"/>
            <a:ext cx="3260081" cy="33027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i="1" dirty="0">
                <a:latin typeface="Roboto Light" panose="02000000000000000000" pitchFamily="2" charset="0"/>
                <a:ea typeface="Roboto Light" panose="02000000000000000000" pitchFamily="2" charset="0"/>
                <a:cs typeface="Roboto Light" panose="02000000000000000000" pitchFamily="2" charset="0"/>
              </a:rPr>
              <a:t>“Integrate this with the previous script”</a:t>
            </a:r>
          </a:p>
        </p:txBody>
      </p:sp>
      <p:pic>
        <p:nvPicPr>
          <p:cNvPr id="9" name="Picture 8">
            <a:extLst>
              <a:ext uri="{FF2B5EF4-FFF2-40B4-BE49-F238E27FC236}">
                <a16:creationId xmlns:a16="http://schemas.microsoft.com/office/drawing/2014/main" id="{41D28646-4637-E9E6-57B7-31565CCC8A1A}"/>
              </a:ext>
            </a:extLst>
          </p:cNvPr>
          <p:cNvPicPr>
            <a:picLocks noChangeAspect="1"/>
          </p:cNvPicPr>
          <p:nvPr/>
        </p:nvPicPr>
        <p:blipFill>
          <a:blip r:embed="rId3"/>
          <a:stretch>
            <a:fillRect/>
          </a:stretch>
        </p:blipFill>
        <p:spPr>
          <a:xfrm>
            <a:off x="5174561" y="503601"/>
            <a:ext cx="3397000" cy="4600662"/>
          </a:xfrm>
          <a:prstGeom prst="rect">
            <a:avLst/>
          </a:prstGeom>
        </p:spPr>
      </p:pic>
      <p:sp>
        <p:nvSpPr>
          <p:cNvPr id="11" name="TextBox 10">
            <a:extLst>
              <a:ext uri="{FF2B5EF4-FFF2-40B4-BE49-F238E27FC236}">
                <a16:creationId xmlns:a16="http://schemas.microsoft.com/office/drawing/2014/main" id="{C6547C1D-E550-1D3D-08BE-64B23F2E2C37}"/>
              </a:ext>
            </a:extLst>
          </p:cNvPr>
          <p:cNvSpPr txBox="1"/>
          <p:nvPr/>
        </p:nvSpPr>
        <p:spPr>
          <a:xfrm>
            <a:off x="6349861" y="227914"/>
            <a:ext cx="2347672" cy="307777"/>
          </a:xfrm>
          <a:prstGeom prst="rect">
            <a:avLst/>
          </a:prstGeom>
          <a:noFill/>
        </p:spPr>
        <p:txBody>
          <a:bodyPr wrap="square">
            <a:spAutoFit/>
          </a:bodyPr>
          <a:lstStyle/>
          <a:p>
            <a:r>
              <a:rPr lang="en-US" sz="1400" dirty="0"/>
              <a:t>dicomSTLtoGLB_stage3.py</a:t>
            </a:r>
          </a:p>
        </p:txBody>
      </p:sp>
      <p:sp>
        <p:nvSpPr>
          <p:cNvPr id="12" name="TextBox 11">
            <a:extLst>
              <a:ext uri="{FF2B5EF4-FFF2-40B4-BE49-F238E27FC236}">
                <a16:creationId xmlns:a16="http://schemas.microsoft.com/office/drawing/2014/main" id="{C30E711D-53F4-6C85-CA79-3DFD3E6854F7}"/>
              </a:ext>
            </a:extLst>
          </p:cNvPr>
          <p:cNvSpPr txBox="1"/>
          <p:nvPr/>
        </p:nvSpPr>
        <p:spPr>
          <a:xfrm>
            <a:off x="4899773" y="5091935"/>
            <a:ext cx="4120410" cy="338554"/>
          </a:xfrm>
          <a:prstGeom prst="rect">
            <a:avLst/>
          </a:prstGeom>
          <a:noFill/>
        </p:spPr>
        <p:txBody>
          <a:bodyPr wrap="square" rtlCol="0">
            <a:spAutoFit/>
          </a:bodyPr>
          <a:lstStyle/>
          <a:p>
            <a:r>
              <a:rPr lang="en-US" sz="1600" b="1"/>
              <a:t>Processing two sets of files took 38.35 sec</a:t>
            </a:r>
          </a:p>
        </p:txBody>
      </p:sp>
      <p:sp>
        <p:nvSpPr>
          <p:cNvPr id="15" name="TextBox 14">
            <a:extLst>
              <a:ext uri="{FF2B5EF4-FFF2-40B4-BE49-F238E27FC236}">
                <a16:creationId xmlns:a16="http://schemas.microsoft.com/office/drawing/2014/main" id="{2F97402B-B2D2-5ED9-B45D-9BE41907D94F}"/>
              </a:ext>
            </a:extLst>
          </p:cNvPr>
          <p:cNvSpPr txBox="1"/>
          <p:nvPr/>
        </p:nvSpPr>
        <p:spPr>
          <a:xfrm>
            <a:off x="4394806" y="5473447"/>
            <a:ext cx="6953307" cy="584775"/>
          </a:xfrm>
          <a:prstGeom prst="rect">
            <a:avLst/>
          </a:prstGeom>
          <a:noFill/>
        </p:spPr>
        <p:txBody>
          <a:bodyPr wrap="square" rtlCol="0">
            <a:spAutoFit/>
          </a:bodyPr>
          <a:lstStyle/>
          <a:p>
            <a:r>
              <a:rPr lang="en-US" sz="1600" b="1" dirty="0"/>
              <a:t>What Next?</a:t>
            </a:r>
          </a:p>
          <a:p>
            <a:r>
              <a:rPr lang="en-US" sz="1600" dirty="0"/>
              <a:t>Why not do the </a:t>
            </a:r>
            <a:r>
              <a:rPr lang="en-US" sz="1600" dirty="0" err="1"/>
              <a:t>TotalSegmentator</a:t>
            </a:r>
            <a:r>
              <a:rPr lang="en-US" sz="1600" dirty="0"/>
              <a:t> segmentation from the script too!?</a:t>
            </a:r>
          </a:p>
        </p:txBody>
      </p:sp>
      <p:pic>
        <p:nvPicPr>
          <p:cNvPr id="14" name="Picture 13">
            <a:extLst>
              <a:ext uri="{FF2B5EF4-FFF2-40B4-BE49-F238E27FC236}">
                <a16:creationId xmlns:a16="http://schemas.microsoft.com/office/drawing/2014/main" id="{13EDACD1-F3B4-F7D7-4A12-8F453DDA9867}"/>
              </a:ext>
            </a:extLst>
          </p:cNvPr>
          <p:cNvPicPr>
            <a:picLocks noChangeAspect="1"/>
          </p:cNvPicPr>
          <p:nvPr/>
        </p:nvPicPr>
        <p:blipFill>
          <a:blip r:embed="rId4"/>
          <a:stretch>
            <a:fillRect/>
          </a:stretch>
        </p:blipFill>
        <p:spPr>
          <a:xfrm>
            <a:off x="9179009" y="3226885"/>
            <a:ext cx="1969799" cy="1865050"/>
          </a:xfrm>
          <a:prstGeom prst="rect">
            <a:avLst/>
          </a:prstGeom>
        </p:spPr>
      </p:pic>
      <p:pic>
        <p:nvPicPr>
          <p:cNvPr id="2" name="Picture 1">
            <a:extLst>
              <a:ext uri="{FF2B5EF4-FFF2-40B4-BE49-F238E27FC236}">
                <a16:creationId xmlns:a16="http://schemas.microsoft.com/office/drawing/2014/main" id="{CB7F78D2-BD21-9C21-F638-4C35A058A0DB}"/>
              </a:ext>
            </a:extLst>
          </p:cNvPr>
          <p:cNvPicPr>
            <a:picLocks noChangeAspect="1"/>
          </p:cNvPicPr>
          <p:nvPr/>
        </p:nvPicPr>
        <p:blipFill>
          <a:blip r:embed="rId5"/>
          <a:stretch>
            <a:fillRect/>
          </a:stretch>
        </p:blipFill>
        <p:spPr>
          <a:xfrm>
            <a:off x="9179010" y="492001"/>
            <a:ext cx="1969799" cy="2232940"/>
          </a:xfrm>
          <a:prstGeom prst="rect">
            <a:avLst/>
          </a:prstGeom>
        </p:spPr>
      </p:pic>
      <p:sp>
        <p:nvSpPr>
          <p:cNvPr id="5" name="Arrow: Down 4">
            <a:extLst>
              <a:ext uri="{FF2B5EF4-FFF2-40B4-BE49-F238E27FC236}">
                <a16:creationId xmlns:a16="http://schemas.microsoft.com/office/drawing/2014/main" id="{E985A3DD-E1CF-1B90-9D27-E8A4311B0F5C}"/>
              </a:ext>
            </a:extLst>
          </p:cNvPr>
          <p:cNvSpPr/>
          <p:nvPr/>
        </p:nvSpPr>
        <p:spPr>
          <a:xfrm>
            <a:off x="10002591" y="2803932"/>
            <a:ext cx="399245" cy="312755"/>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392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5" grpId="0"/>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609600" y="594359"/>
            <a:ext cx="3048000" cy="914721"/>
          </a:xfrm>
        </p:spPr>
        <p:txBody>
          <a:bodyPr anchor="t"/>
          <a:lstStyle/>
          <a:p>
            <a:r>
              <a:rPr lang="en-US" sz="3000"/>
              <a:t>Ask Chat GPT</a:t>
            </a:r>
            <a:br>
              <a:rPr lang="en-US" sz="3000"/>
            </a:br>
            <a:r>
              <a:rPr lang="en-US" sz="3000"/>
              <a:t>Slowly…</a:t>
            </a:r>
          </a:p>
        </p:txBody>
      </p:sp>
      <p:sp>
        <p:nvSpPr>
          <p:cNvPr id="17" name="Text Placeholder 17">
            <a:extLst>
              <a:ext uri="{FF2B5EF4-FFF2-40B4-BE49-F238E27FC236}">
                <a16:creationId xmlns:a16="http://schemas.microsoft.com/office/drawing/2014/main" id="{30E6B3F2-E6E5-8962-E46E-9B9FB1D6A3BE}"/>
              </a:ext>
            </a:extLst>
          </p:cNvPr>
          <p:cNvSpPr txBox="1">
            <a:spLocks/>
          </p:cNvSpPr>
          <p:nvPr/>
        </p:nvSpPr>
        <p:spPr>
          <a:xfrm>
            <a:off x="609600" y="1737358"/>
            <a:ext cx="3260081" cy="3523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dirty="0">
                <a:latin typeface="Roboto Light" panose="02000000000000000000" pitchFamily="2" charset="0"/>
                <a:ea typeface="Roboto Light" panose="02000000000000000000" pitchFamily="2" charset="0"/>
                <a:cs typeface="Roboto Light" panose="02000000000000000000" pitchFamily="2" charset="0"/>
              </a:rPr>
              <a:t>This was more complicated to work through, but need to break down the steps:</a:t>
            </a:r>
          </a:p>
          <a:p>
            <a:pPr marL="228600" indent="-228600">
              <a:lnSpc>
                <a:spcPct val="100000"/>
              </a:lnSpc>
              <a:buAutoNum type="arabicParenR"/>
            </a:pPr>
            <a:r>
              <a:rPr lang="en-US" sz="1200" dirty="0">
                <a:latin typeface="Roboto Light" panose="02000000000000000000" pitchFamily="2" charset="0"/>
                <a:ea typeface="Roboto Light" panose="02000000000000000000" pitchFamily="2" charset="0"/>
                <a:cs typeface="Roboto Light" panose="02000000000000000000" pitchFamily="2" charset="0"/>
              </a:rPr>
              <a:t>Segment a DICOM set (nii.gz) from a provided location using the </a:t>
            </a:r>
            <a:r>
              <a:rPr lang="en-US" sz="1200" dirty="0" err="1">
                <a:latin typeface="Roboto Light" panose="02000000000000000000" pitchFamily="2" charset="0"/>
                <a:ea typeface="Roboto Light" panose="02000000000000000000" pitchFamily="2" charset="0"/>
                <a:cs typeface="Roboto Light" panose="02000000000000000000" pitchFamily="2" charset="0"/>
              </a:rPr>
              <a:t>TotalSegmentator</a:t>
            </a:r>
            <a:r>
              <a:rPr lang="en-US" sz="1200" dirty="0">
                <a:latin typeface="Roboto Light" panose="02000000000000000000" pitchFamily="2" charset="0"/>
                <a:ea typeface="Roboto Light" panose="02000000000000000000" pitchFamily="2" charset="0"/>
                <a:cs typeface="Roboto Light" panose="02000000000000000000" pitchFamily="2" charset="0"/>
              </a:rPr>
              <a:t> algorithm</a:t>
            </a:r>
          </a:p>
          <a:p>
            <a:pPr marL="228600" indent="-228600">
              <a:lnSpc>
                <a:spcPct val="100000"/>
              </a:lnSpc>
              <a:buAutoNum type="arabicParenR"/>
            </a:pPr>
            <a:r>
              <a:rPr lang="en-US" sz="1200" dirty="0">
                <a:latin typeface="Roboto Light" panose="02000000000000000000" pitchFamily="2" charset="0"/>
                <a:ea typeface="Roboto Light" panose="02000000000000000000" pitchFamily="2" charset="0"/>
                <a:cs typeface="Roboto Light" panose="02000000000000000000" pitchFamily="2" charset="0"/>
              </a:rPr>
              <a:t>Feed the directory of output nii.gz segmentations into VTK to create a 3D model.  There are some specialized parameters for this.</a:t>
            </a:r>
          </a:p>
          <a:p>
            <a:pPr marL="228600" indent="-228600">
              <a:lnSpc>
                <a:spcPct val="100000"/>
              </a:lnSpc>
              <a:buAutoNum type="arabicParenR"/>
            </a:pPr>
            <a:r>
              <a:rPr lang="en-US" sz="1200" dirty="0">
                <a:latin typeface="Roboto Light" panose="02000000000000000000" pitchFamily="2" charset="0"/>
                <a:ea typeface="Roboto Light" panose="02000000000000000000" pitchFamily="2" charset="0"/>
                <a:cs typeface="Roboto Light" panose="02000000000000000000" pitchFamily="2" charset="0"/>
              </a:rPr>
              <a:t>Feed the directory of </a:t>
            </a:r>
            <a:r>
              <a:rPr lang="en-US" sz="1200" dirty="0" err="1">
                <a:latin typeface="Roboto Light" panose="02000000000000000000" pitchFamily="2" charset="0"/>
                <a:ea typeface="Roboto Light" panose="02000000000000000000" pitchFamily="2" charset="0"/>
                <a:cs typeface="Roboto Light" panose="02000000000000000000" pitchFamily="2" charset="0"/>
              </a:rPr>
              <a:t>stl</a:t>
            </a:r>
            <a:r>
              <a:rPr lang="en-US" sz="1200" dirty="0">
                <a:latin typeface="Roboto Light" panose="02000000000000000000" pitchFamily="2" charset="0"/>
                <a:ea typeface="Roboto Light" panose="02000000000000000000" pitchFamily="2" charset="0"/>
                <a:cs typeface="Roboto Light" panose="02000000000000000000" pitchFamily="2" charset="0"/>
              </a:rPr>
              <a:t> files into Blender to apply materials, rotate the model, center the model, and export as a </a:t>
            </a:r>
            <a:r>
              <a:rPr lang="en-US" sz="1200" dirty="0" err="1">
                <a:latin typeface="Roboto Light" panose="02000000000000000000" pitchFamily="2" charset="0"/>
                <a:ea typeface="Roboto Light" panose="02000000000000000000" pitchFamily="2" charset="0"/>
                <a:cs typeface="Roboto Light" panose="02000000000000000000" pitchFamily="2" charset="0"/>
              </a:rPr>
              <a:t>glb</a:t>
            </a:r>
            <a:r>
              <a:rPr lang="en-US" sz="1200" dirty="0">
                <a:latin typeface="Roboto Light" panose="02000000000000000000" pitchFamily="2" charset="0"/>
                <a:ea typeface="Roboto Light" panose="02000000000000000000" pitchFamily="2" charset="0"/>
                <a:cs typeface="Roboto Light" panose="02000000000000000000" pitchFamily="2" charset="0"/>
              </a:rPr>
              <a:t>.</a:t>
            </a:r>
          </a:p>
        </p:txBody>
      </p:sp>
      <p:sp>
        <p:nvSpPr>
          <p:cNvPr id="11" name="TextBox 10">
            <a:extLst>
              <a:ext uri="{FF2B5EF4-FFF2-40B4-BE49-F238E27FC236}">
                <a16:creationId xmlns:a16="http://schemas.microsoft.com/office/drawing/2014/main" id="{C6547C1D-E550-1D3D-08BE-64B23F2E2C37}"/>
              </a:ext>
            </a:extLst>
          </p:cNvPr>
          <p:cNvSpPr txBox="1"/>
          <p:nvPr/>
        </p:nvSpPr>
        <p:spPr>
          <a:xfrm>
            <a:off x="8984324" y="6566086"/>
            <a:ext cx="4090839" cy="307777"/>
          </a:xfrm>
          <a:prstGeom prst="rect">
            <a:avLst/>
          </a:prstGeom>
          <a:noFill/>
        </p:spPr>
        <p:txBody>
          <a:bodyPr wrap="square">
            <a:spAutoFit/>
          </a:bodyPr>
          <a:lstStyle/>
          <a:p>
            <a:r>
              <a:rPr lang="en-US" sz="1400"/>
              <a:t>dicom2glb.py</a:t>
            </a:r>
          </a:p>
        </p:txBody>
      </p:sp>
      <p:sp>
        <p:nvSpPr>
          <p:cNvPr id="2" name="TextBox 1">
            <a:extLst>
              <a:ext uri="{FF2B5EF4-FFF2-40B4-BE49-F238E27FC236}">
                <a16:creationId xmlns:a16="http://schemas.microsoft.com/office/drawing/2014/main" id="{C28A4EB6-F1B2-6215-81A0-9BCB26FB8944}"/>
              </a:ext>
            </a:extLst>
          </p:cNvPr>
          <p:cNvSpPr txBox="1"/>
          <p:nvPr/>
        </p:nvSpPr>
        <p:spPr>
          <a:xfrm>
            <a:off x="5161371" y="221483"/>
            <a:ext cx="5618246" cy="1815882"/>
          </a:xfrm>
          <a:prstGeom prst="rect">
            <a:avLst/>
          </a:prstGeom>
          <a:noFill/>
        </p:spPr>
        <p:txBody>
          <a:bodyPr wrap="square" rtlCol="0">
            <a:spAutoFit/>
          </a:bodyPr>
          <a:lstStyle/>
          <a:p>
            <a:r>
              <a:rPr lang="en-US" dirty="0"/>
              <a:t>Did this work immediately ---- NO!</a:t>
            </a:r>
          </a:p>
          <a:p>
            <a:endParaRPr lang="en-US" sz="1400" dirty="0"/>
          </a:p>
          <a:p>
            <a:r>
              <a:rPr lang="en-US" sz="1600" b="1" dirty="0"/>
              <a:t>How to resolve:</a:t>
            </a:r>
          </a:p>
          <a:p>
            <a:pPr marL="342900" indent="-342900">
              <a:buAutoNum type="arabicParenR"/>
            </a:pPr>
            <a:r>
              <a:rPr lang="en-US" sz="1600" dirty="0"/>
              <a:t>Look at the output/errors</a:t>
            </a:r>
          </a:p>
          <a:p>
            <a:pPr marL="342900" indent="-342900">
              <a:buAutoNum type="arabicParenR"/>
            </a:pPr>
            <a:r>
              <a:rPr lang="en-US" sz="1600" dirty="0"/>
              <a:t>Look up the specific issues in both AI and regular search</a:t>
            </a:r>
          </a:p>
          <a:p>
            <a:pPr marL="342900" indent="-342900">
              <a:buAutoNum type="arabicParenR"/>
            </a:pPr>
            <a:r>
              <a:rPr lang="en-US" sz="1600" dirty="0"/>
              <a:t>ASK FOR HELP</a:t>
            </a:r>
          </a:p>
        </p:txBody>
      </p:sp>
      <p:pic>
        <p:nvPicPr>
          <p:cNvPr id="3074" name="Picture 2">
            <a:extLst>
              <a:ext uri="{FF2B5EF4-FFF2-40B4-BE49-F238E27FC236}">
                <a16:creationId xmlns:a16="http://schemas.microsoft.com/office/drawing/2014/main" id="{524F96C5-EED7-1E95-214D-DF194D831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0891" y="2206335"/>
            <a:ext cx="3426783" cy="32831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A4EB89F-D8F8-1552-EBD8-3BB88F366CE4}"/>
              </a:ext>
            </a:extLst>
          </p:cNvPr>
          <p:cNvPicPr>
            <a:picLocks noChangeAspect="1"/>
          </p:cNvPicPr>
          <p:nvPr/>
        </p:nvPicPr>
        <p:blipFill>
          <a:blip r:embed="rId4"/>
          <a:stretch>
            <a:fillRect/>
          </a:stretch>
        </p:blipFill>
        <p:spPr>
          <a:xfrm>
            <a:off x="5244671" y="2206336"/>
            <a:ext cx="3739653" cy="4651663"/>
          </a:xfrm>
          <a:prstGeom prst="rect">
            <a:avLst/>
          </a:prstGeom>
        </p:spPr>
      </p:pic>
      <p:sp>
        <p:nvSpPr>
          <p:cNvPr id="6" name="TextBox 5">
            <a:extLst>
              <a:ext uri="{FF2B5EF4-FFF2-40B4-BE49-F238E27FC236}">
                <a16:creationId xmlns:a16="http://schemas.microsoft.com/office/drawing/2014/main" id="{7CDE6271-51A6-B091-B0AD-FB9D26DAFAD7}"/>
              </a:ext>
            </a:extLst>
          </p:cNvPr>
          <p:cNvSpPr txBox="1"/>
          <p:nvPr/>
        </p:nvSpPr>
        <p:spPr>
          <a:xfrm>
            <a:off x="9255780" y="5704618"/>
            <a:ext cx="2207067" cy="646331"/>
          </a:xfrm>
          <a:prstGeom prst="rect">
            <a:avLst/>
          </a:prstGeom>
          <a:noFill/>
        </p:spPr>
        <p:txBody>
          <a:bodyPr wrap="square" rtlCol="0">
            <a:spAutoFit/>
          </a:bodyPr>
          <a:lstStyle/>
          <a:p>
            <a:r>
              <a:rPr lang="en-US" b="1"/>
              <a:t>170.5 sec from DICOM to GLB file</a:t>
            </a:r>
          </a:p>
        </p:txBody>
      </p:sp>
    </p:spTree>
    <p:extLst>
      <p:ext uri="{BB962C8B-B14F-4D97-AF65-F5344CB8AC3E}">
        <p14:creationId xmlns:p14="http://schemas.microsoft.com/office/powerpoint/2010/main" val="34956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4AD0EF2-0347-58EC-58DD-FCBCB39632F4}"/>
              </a:ext>
            </a:extLst>
          </p:cNvPr>
          <p:cNvSpPr>
            <a:spLocks noGrp="1"/>
          </p:cNvSpPr>
          <p:nvPr>
            <p:ph type="body" sz="quarter" idx="15"/>
          </p:nvPr>
        </p:nvSpPr>
        <p:spPr>
          <a:xfrm>
            <a:off x="609599" y="1752600"/>
            <a:ext cx="6671481" cy="1019175"/>
          </a:xfrm>
        </p:spPr>
        <p:txBody>
          <a:bodyPr/>
          <a:lstStyle/>
          <a:p>
            <a:pPr marL="0" indent="0">
              <a:buNone/>
            </a:pPr>
            <a:r>
              <a:rPr lang="en-US" sz="3600"/>
              <a:t>Take home message</a:t>
            </a:r>
          </a:p>
        </p:txBody>
      </p:sp>
      <p:sp>
        <p:nvSpPr>
          <p:cNvPr id="13" name="Text Placeholder 12">
            <a:extLst>
              <a:ext uri="{FF2B5EF4-FFF2-40B4-BE49-F238E27FC236}">
                <a16:creationId xmlns:a16="http://schemas.microsoft.com/office/drawing/2014/main" id="{8459815A-4AA4-A2D7-6C10-E006F111F9F4}"/>
              </a:ext>
            </a:extLst>
          </p:cNvPr>
          <p:cNvSpPr>
            <a:spLocks noGrp="1"/>
          </p:cNvSpPr>
          <p:nvPr>
            <p:ph type="body" sz="quarter" idx="13"/>
          </p:nvPr>
        </p:nvSpPr>
        <p:spPr>
          <a:xfrm>
            <a:off x="6096000" y="2168857"/>
            <a:ext cx="5486400" cy="3192463"/>
          </a:xfrm>
          <a:ln>
            <a:noFill/>
          </a:ln>
        </p:spPr>
        <p:txBody>
          <a:bodyPr/>
          <a:lstStyle/>
          <a:p>
            <a:r>
              <a:rPr lang="en-US"/>
              <a:t>You can automate many things to add efficiencies to your day-to-day work</a:t>
            </a:r>
          </a:p>
          <a:p>
            <a:r>
              <a:rPr lang="en-US"/>
              <a:t>If you don’t know how to code, AI is a TREMENDOUS assistant.</a:t>
            </a:r>
          </a:p>
          <a:p>
            <a:r>
              <a:rPr lang="en-US"/>
              <a:t>Start with small projects, and build from there</a:t>
            </a:r>
          </a:p>
        </p:txBody>
      </p:sp>
    </p:spTree>
    <p:extLst>
      <p:ext uri="{BB962C8B-B14F-4D97-AF65-F5344CB8AC3E}">
        <p14:creationId xmlns:p14="http://schemas.microsoft.com/office/powerpoint/2010/main" val="293189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A7FD17-D19D-0E93-FA59-1D93D290F0E5}"/>
              </a:ext>
            </a:extLst>
          </p:cNvPr>
          <p:cNvSpPr>
            <a:spLocks noGrp="1"/>
          </p:cNvSpPr>
          <p:nvPr>
            <p:ph type="body" idx="1"/>
          </p:nvPr>
        </p:nvSpPr>
        <p:spPr>
          <a:xfrm>
            <a:off x="1022957" y="3798662"/>
            <a:ext cx="4754880" cy="640080"/>
          </a:xfrm>
        </p:spPr>
        <p:txBody>
          <a:bodyPr>
            <a:normAutofit fontScale="92500" lnSpcReduction="20000"/>
          </a:bodyPr>
          <a:lstStyle/>
          <a:p>
            <a:r>
              <a:rPr lang="en-US">
                <a:solidFill>
                  <a:schemeClr val="accent3"/>
                </a:solidFill>
              </a:rPr>
              <a:t>NIH 3D (Ongoing Development)</a:t>
            </a:r>
          </a:p>
          <a:p>
            <a:r>
              <a:rPr lang="en-US" sz="1500">
                <a:solidFill>
                  <a:schemeClr val="accent3"/>
                </a:solidFill>
                <a:latin typeface="Roboto Light" panose="02000000000000000000" pitchFamily="2" charset="0"/>
                <a:ea typeface="Roboto Light" panose="02000000000000000000" pitchFamily="2" charset="0"/>
                <a:cs typeface="Roboto Light" panose="02000000000000000000" pitchFamily="2" charset="0"/>
              </a:rPr>
              <a:t>3D Model Repository and 3D Model Creation Tools</a:t>
            </a:r>
          </a:p>
        </p:txBody>
      </p:sp>
      <p:sp>
        <p:nvSpPr>
          <p:cNvPr id="18" name="Content Placeholder 17">
            <a:extLst>
              <a:ext uri="{FF2B5EF4-FFF2-40B4-BE49-F238E27FC236}">
                <a16:creationId xmlns:a16="http://schemas.microsoft.com/office/drawing/2014/main" id="{B6C7B8EF-D0B8-30C7-390D-CE6C2D9D3588}"/>
              </a:ext>
            </a:extLst>
          </p:cNvPr>
          <p:cNvSpPr>
            <a:spLocks noGrp="1"/>
          </p:cNvSpPr>
          <p:nvPr>
            <p:ph sz="half" idx="2"/>
          </p:nvPr>
        </p:nvSpPr>
        <p:spPr>
          <a:xfrm>
            <a:off x="1022957" y="4437207"/>
            <a:ext cx="4565319" cy="2164930"/>
          </a:xfrm>
        </p:spPr>
        <p:txBody>
          <a:bodyPr>
            <a:normAutofit fontScale="85000" lnSpcReduction="20000"/>
          </a:bodyPr>
          <a:lstStyle/>
          <a:p>
            <a:pPr marL="0" indent="0">
              <a:lnSpc>
                <a:spcPct val="120000"/>
              </a:lnSpc>
              <a:buNone/>
            </a:pPr>
            <a:r>
              <a:rPr lang="en-US" sz="1900">
                <a:solidFill>
                  <a:schemeClr val="bg1"/>
                </a:solidFill>
              </a:rPr>
              <a:t>Features</a:t>
            </a:r>
          </a:p>
          <a:p>
            <a:pPr>
              <a:lnSpc>
                <a:spcPct val="120000"/>
              </a:lnSpc>
            </a:pPr>
            <a:r>
              <a:rPr lang="en-US" sz="1500">
                <a:solidFill>
                  <a:schemeClr val="bg1"/>
                </a:solidFill>
              </a:rPr>
              <a:t>Deposit a 3D model and we convert it into several formats and render an image</a:t>
            </a:r>
          </a:p>
          <a:p>
            <a:pPr>
              <a:lnSpc>
                <a:spcPct val="120000"/>
              </a:lnSpc>
            </a:pPr>
            <a:r>
              <a:rPr lang="en-US" sz="1500">
                <a:solidFill>
                  <a:schemeClr val="bg1"/>
                </a:solidFill>
              </a:rPr>
              <a:t>Deposit molecular data and we process it into several representations in several formats and render an image</a:t>
            </a:r>
          </a:p>
          <a:p>
            <a:pPr>
              <a:lnSpc>
                <a:spcPct val="120000"/>
              </a:lnSpc>
            </a:pPr>
            <a:r>
              <a:rPr lang="en-US" sz="1500">
                <a:solidFill>
                  <a:schemeClr val="bg1"/>
                </a:solidFill>
              </a:rPr>
              <a:t>Perform automated mesh repair (experimental)</a:t>
            </a:r>
          </a:p>
          <a:p>
            <a:pPr>
              <a:lnSpc>
                <a:spcPct val="120000"/>
              </a:lnSpc>
            </a:pPr>
            <a:r>
              <a:rPr lang="en-US" sz="1500">
                <a:solidFill>
                  <a:schemeClr val="bg1"/>
                </a:solidFill>
              </a:rPr>
              <a:t>DOI Assignment</a:t>
            </a:r>
          </a:p>
        </p:txBody>
      </p:sp>
      <p:sp>
        <p:nvSpPr>
          <p:cNvPr id="10" name="TextBox 9">
            <a:extLst>
              <a:ext uri="{FF2B5EF4-FFF2-40B4-BE49-F238E27FC236}">
                <a16:creationId xmlns:a16="http://schemas.microsoft.com/office/drawing/2014/main" id="{528EF869-081E-6478-87F9-E020D04469CF}"/>
              </a:ext>
            </a:extLst>
          </p:cNvPr>
          <p:cNvSpPr txBox="1"/>
          <p:nvPr/>
        </p:nvSpPr>
        <p:spPr>
          <a:xfrm>
            <a:off x="978344" y="176036"/>
            <a:ext cx="10140506" cy="707886"/>
          </a:xfrm>
          <a:prstGeom prst="rect">
            <a:avLst/>
          </a:prstGeom>
          <a:noFill/>
        </p:spPr>
        <p:txBody>
          <a:bodyPr wrap="square" rtlCol="0">
            <a:spAutoFit/>
          </a:bodyPr>
          <a:lstStyle/>
          <a:p>
            <a:r>
              <a:rPr lang="en-US" sz="4000">
                <a:solidFill>
                  <a:schemeClr val="bg1"/>
                </a:solidFill>
                <a:latin typeface="Roboto Medium" panose="02000000000000000000" pitchFamily="2" charset="0"/>
                <a:ea typeface="Roboto Medium" panose="02000000000000000000" pitchFamily="2" charset="0"/>
                <a:cs typeface="Roboto Medium" panose="02000000000000000000" pitchFamily="2" charset="0"/>
              </a:rPr>
              <a:t>Plug Our Software Products</a:t>
            </a:r>
          </a:p>
        </p:txBody>
      </p:sp>
      <p:pic>
        <p:nvPicPr>
          <p:cNvPr id="12" name="Picture 11">
            <a:extLst>
              <a:ext uri="{FF2B5EF4-FFF2-40B4-BE49-F238E27FC236}">
                <a16:creationId xmlns:a16="http://schemas.microsoft.com/office/drawing/2014/main" id="{BDFC9106-8B5A-72A9-8914-CB0E162DA024}"/>
              </a:ext>
            </a:extLst>
          </p:cNvPr>
          <p:cNvPicPr>
            <a:picLocks noChangeAspect="1"/>
          </p:cNvPicPr>
          <p:nvPr/>
        </p:nvPicPr>
        <p:blipFill>
          <a:blip r:embed="rId3"/>
          <a:stretch>
            <a:fillRect/>
          </a:stretch>
        </p:blipFill>
        <p:spPr>
          <a:xfrm>
            <a:off x="1072896" y="1004944"/>
            <a:ext cx="4515381" cy="2682453"/>
          </a:xfrm>
          <a:prstGeom prst="rect">
            <a:avLst/>
          </a:prstGeom>
        </p:spPr>
      </p:pic>
      <p:pic>
        <p:nvPicPr>
          <p:cNvPr id="21" name="Picture 20">
            <a:extLst>
              <a:ext uri="{FF2B5EF4-FFF2-40B4-BE49-F238E27FC236}">
                <a16:creationId xmlns:a16="http://schemas.microsoft.com/office/drawing/2014/main" id="{D9AA8E50-6FD9-C03B-76BE-130890BDFB1A}"/>
              </a:ext>
            </a:extLst>
          </p:cNvPr>
          <p:cNvPicPr>
            <a:picLocks noChangeAspect="1"/>
          </p:cNvPicPr>
          <p:nvPr/>
        </p:nvPicPr>
        <p:blipFill>
          <a:blip r:embed="rId4"/>
          <a:stretch>
            <a:fillRect/>
          </a:stretch>
        </p:blipFill>
        <p:spPr>
          <a:xfrm>
            <a:off x="6603725" y="1004944"/>
            <a:ext cx="4324314" cy="2686703"/>
          </a:xfrm>
          <a:prstGeom prst="rect">
            <a:avLst/>
          </a:prstGeom>
        </p:spPr>
      </p:pic>
      <p:sp>
        <p:nvSpPr>
          <p:cNvPr id="23" name="Text Placeholder 4">
            <a:extLst>
              <a:ext uri="{FF2B5EF4-FFF2-40B4-BE49-F238E27FC236}">
                <a16:creationId xmlns:a16="http://schemas.microsoft.com/office/drawing/2014/main" id="{26F4D2E3-6961-43EF-E3B5-2CC9B1DA83F8}"/>
              </a:ext>
            </a:extLst>
          </p:cNvPr>
          <p:cNvSpPr txBox="1">
            <a:spLocks/>
          </p:cNvSpPr>
          <p:nvPr/>
        </p:nvSpPr>
        <p:spPr>
          <a:xfrm>
            <a:off x="6603725" y="3797127"/>
            <a:ext cx="4754880" cy="640080"/>
          </a:xfrm>
          <a:prstGeom prst="rect">
            <a:avLst/>
          </a:prstGeom>
        </p:spPr>
        <p:txBody>
          <a:bodyPr vert="horz" lIns="91440" tIns="45720" rIns="91440" bIns="45720" rtlCol="0" anchor="ctr">
            <a:normAutofit fontScale="92500" lnSpcReduction="20000"/>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000" b="1"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9pPr>
          </a:lstStyle>
          <a:p>
            <a:r>
              <a:rPr lang="en-US" err="1">
                <a:solidFill>
                  <a:schemeClr val="accent3"/>
                </a:solidFill>
              </a:rPr>
              <a:t>BioArt</a:t>
            </a:r>
            <a:r>
              <a:rPr lang="en-US">
                <a:solidFill>
                  <a:schemeClr val="accent3"/>
                </a:solidFill>
              </a:rPr>
              <a:t> (In Development)</a:t>
            </a:r>
          </a:p>
          <a:p>
            <a:r>
              <a:rPr lang="en-US" sz="1500">
                <a:solidFill>
                  <a:schemeClr val="accent3"/>
                </a:solidFill>
                <a:latin typeface="Roboto Light" panose="02000000000000000000" pitchFamily="2" charset="0"/>
                <a:ea typeface="Roboto Light" panose="02000000000000000000" pitchFamily="2" charset="0"/>
                <a:cs typeface="Roboto Light" panose="02000000000000000000" pitchFamily="2" charset="0"/>
              </a:rPr>
              <a:t>Free Accurate and Vetted Science Graphics</a:t>
            </a:r>
          </a:p>
        </p:txBody>
      </p:sp>
      <p:sp>
        <p:nvSpPr>
          <p:cNvPr id="24" name="Content Placeholder 17">
            <a:extLst>
              <a:ext uri="{FF2B5EF4-FFF2-40B4-BE49-F238E27FC236}">
                <a16:creationId xmlns:a16="http://schemas.microsoft.com/office/drawing/2014/main" id="{F93BC95E-D92E-AEA2-BF3A-82583D62EA85}"/>
              </a:ext>
            </a:extLst>
          </p:cNvPr>
          <p:cNvSpPr txBox="1">
            <a:spLocks/>
          </p:cNvSpPr>
          <p:nvPr/>
        </p:nvSpPr>
        <p:spPr>
          <a:xfrm>
            <a:off x="6603725" y="4435672"/>
            <a:ext cx="4565320" cy="1709352"/>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nSpc>
                <a:spcPct val="120000"/>
              </a:lnSpc>
              <a:buFont typeface="Wingdings" pitchFamily="2" charset="2"/>
              <a:buNone/>
            </a:pPr>
            <a:r>
              <a:rPr lang="en-US">
                <a:solidFill>
                  <a:schemeClr val="bg1"/>
                </a:solidFill>
              </a:rPr>
              <a:t>Features</a:t>
            </a:r>
          </a:p>
          <a:p>
            <a:pPr>
              <a:lnSpc>
                <a:spcPct val="120000"/>
              </a:lnSpc>
            </a:pPr>
            <a:r>
              <a:rPr lang="en-US" sz="1700">
                <a:solidFill>
                  <a:schemeClr val="bg1"/>
                </a:solidFill>
              </a:rPr>
              <a:t>Users can search for and download from over a thousand graphics generated by the NIAID Medical Arts team</a:t>
            </a:r>
          </a:p>
          <a:p>
            <a:pPr>
              <a:lnSpc>
                <a:spcPct val="120000"/>
              </a:lnSpc>
            </a:pPr>
            <a:r>
              <a:rPr lang="en-US" sz="1700">
                <a:solidFill>
                  <a:schemeClr val="bg1"/>
                </a:solidFill>
              </a:rPr>
              <a:t>On request we may add graphics from other groups if they meet the standards of the archive.</a:t>
            </a:r>
          </a:p>
        </p:txBody>
      </p:sp>
    </p:spTree>
    <p:extLst>
      <p:ext uri="{BB962C8B-B14F-4D97-AF65-F5344CB8AC3E}">
        <p14:creationId xmlns:p14="http://schemas.microsoft.com/office/powerpoint/2010/main" val="205700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6550-38D2-44B9-4512-9111E1B1F78B}"/>
              </a:ext>
            </a:extLst>
          </p:cNvPr>
          <p:cNvSpPr>
            <a:spLocks noGrp="1"/>
          </p:cNvSpPr>
          <p:nvPr>
            <p:ph type="title"/>
          </p:nvPr>
        </p:nvSpPr>
        <p:spPr/>
        <p:txBody>
          <a:bodyPr anchor="ctr">
            <a:normAutofit/>
          </a:bodyPr>
          <a:lstStyle/>
          <a:p>
            <a:r>
              <a:rPr lang="en-US">
                <a:solidFill>
                  <a:schemeClr val="accent3"/>
                </a:solidFill>
              </a:rPr>
              <a:t>Thank You</a:t>
            </a:r>
          </a:p>
        </p:txBody>
      </p:sp>
      <p:sp>
        <p:nvSpPr>
          <p:cNvPr id="3" name="TextBox 2">
            <a:extLst>
              <a:ext uri="{FF2B5EF4-FFF2-40B4-BE49-F238E27FC236}">
                <a16:creationId xmlns:a16="http://schemas.microsoft.com/office/drawing/2014/main" id="{0DC9D1D0-D6B7-CF39-5144-2B885E67397A}"/>
              </a:ext>
            </a:extLst>
          </p:cNvPr>
          <p:cNvSpPr txBox="1"/>
          <p:nvPr/>
        </p:nvSpPr>
        <p:spPr>
          <a:xfrm>
            <a:off x="941694" y="4469641"/>
            <a:ext cx="5663821" cy="369332"/>
          </a:xfrm>
          <a:prstGeom prst="rect">
            <a:avLst/>
          </a:prstGeom>
          <a:noFill/>
        </p:spPr>
        <p:txBody>
          <a:bodyPr wrap="square" rtlCol="0">
            <a:spAutoFit/>
          </a:bodyPr>
          <a:lstStyle/>
          <a:p>
            <a:r>
              <a:rPr lang="en-US">
                <a:solidFill>
                  <a:schemeClr val="bg1"/>
                </a:solidFill>
              </a:rPr>
              <a:t>URL to GITHUB REPO</a:t>
            </a:r>
          </a:p>
        </p:txBody>
      </p:sp>
      <p:sp>
        <p:nvSpPr>
          <p:cNvPr id="4" name="TextBox 3">
            <a:extLst>
              <a:ext uri="{FF2B5EF4-FFF2-40B4-BE49-F238E27FC236}">
                <a16:creationId xmlns:a16="http://schemas.microsoft.com/office/drawing/2014/main" id="{738D7B4B-B00B-412C-DED6-B191D559A30E}"/>
              </a:ext>
            </a:extLst>
          </p:cNvPr>
          <p:cNvSpPr txBox="1"/>
          <p:nvPr/>
        </p:nvSpPr>
        <p:spPr>
          <a:xfrm>
            <a:off x="948518" y="4947312"/>
            <a:ext cx="5663821" cy="369332"/>
          </a:xfrm>
          <a:prstGeom prst="rect">
            <a:avLst/>
          </a:prstGeom>
          <a:noFill/>
        </p:spPr>
        <p:txBody>
          <a:bodyPr wrap="square" rtlCol="0">
            <a:spAutoFit/>
          </a:bodyPr>
          <a:lstStyle/>
          <a:p>
            <a:r>
              <a:rPr lang="en-US">
                <a:solidFill>
                  <a:schemeClr val="bg1"/>
                </a:solidFill>
              </a:rPr>
              <a:t>kristen.browne@nih.gov</a:t>
            </a:r>
          </a:p>
        </p:txBody>
      </p:sp>
      <p:sp>
        <p:nvSpPr>
          <p:cNvPr id="6" name="TextBox 5">
            <a:extLst>
              <a:ext uri="{FF2B5EF4-FFF2-40B4-BE49-F238E27FC236}">
                <a16:creationId xmlns:a16="http://schemas.microsoft.com/office/drawing/2014/main" id="{6F3EED16-6DA3-49B0-A449-262054A4DC2C}"/>
              </a:ext>
            </a:extLst>
          </p:cNvPr>
          <p:cNvSpPr txBox="1"/>
          <p:nvPr/>
        </p:nvSpPr>
        <p:spPr>
          <a:xfrm>
            <a:off x="941694" y="5424983"/>
            <a:ext cx="3617427" cy="369332"/>
          </a:xfrm>
          <a:prstGeom prst="rect">
            <a:avLst/>
          </a:prstGeom>
          <a:noFill/>
        </p:spPr>
        <p:txBody>
          <a:bodyPr wrap="square">
            <a:spAutoFit/>
          </a:bodyPr>
          <a:lstStyle/>
          <a:p>
            <a:r>
              <a:rPr lang="en-US">
                <a:solidFill>
                  <a:schemeClr val="bg1"/>
                </a:solidFill>
              </a:rPr>
              <a:t>python.org/about/gettingstarted/</a:t>
            </a:r>
          </a:p>
        </p:txBody>
      </p:sp>
      <p:sp>
        <p:nvSpPr>
          <p:cNvPr id="7" name="TextBox 6">
            <a:extLst>
              <a:ext uri="{FF2B5EF4-FFF2-40B4-BE49-F238E27FC236}">
                <a16:creationId xmlns:a16="http://schemas.microsoft.com/office/drawing/2014/main" id="{55A73712-4BE5-321A-AF6B-9BB972CD103C}"/>
              </a:ext>
            </a:extLst>
          </p:cNvPr>
          <p:cNvSpPr txBox="1"/>
          <p:nvPr/>
        </p:nvSpPr>
        <p:spPr>
          <a:xfrm>
            <a:off x="928814" y="5927259"/>
            <a:ext cx="11853467" cy="338554"/>
          </a:xfrm>
          <a:prstGeom prst="rect">
            <a:avLst/>
          </a:prstGeom>
          <a:noFill/>
        </p:spPr>
        <p:txBody>
          <a:bodyPr wrap="square">
            <a:spAutoFit/>
          </a:bodyPr>
          <a:lstStyle/>
          <a:p>
            <a:r>
              <a:rPr lang="en-US" sz="1600">
                <a:solidFill>
                  <a:schemeClr val="bg1"/>
                </a:solidFill>
              </a:rPr>
              <a:t>My Environment: Anaconda (Package Manager), Windows 11, Python 3.11.9, Visual Studio Code or PyCharm (IDE)</a:t>
            </a:r>
          </a:p>
        </p:txBody>
      </p:sp>
    </p:spTree>
    <p:extLst>
      <p:ext uri="{BB962C8B-B14F-4D97-AF65-F5344CB8AC3E}">
        <p14:creationId xmlns:p14="http://schemas.microsoft.com/office/powerpoint/2010/main" val="238574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B79F50-F15A-FF5B-4C2B-9BE6D41DE56E}"/>
              </a:ext>
            </a:extLst>
          </p:cNvPr>
          <p:cNvSpPr>
            <a:spLocks noGrp="1"/>
          </p:cNvSpPr>
          <p:nvPr>
            <p:ph type="body" sz="quarter" idx="15"/>
          </p:nvPr>
        </p:nvSpPr>
        <p:spPr>
          <a:xfrm>
            <a:off x="667150" y="2072321"/>
            <a:ext cx="4672179" cy="1019175"/>
          </a:xfrm>
        </p:spPr>
        <p:txBody>
          <a:bodyPr/>
          <a:lstStyle/>
          <a:p>
            <a:pPr marL="0" indent="0">
              <a:buNone/>
            </a:pPr>
            <a:r>
              <a:rPr lang="en-US" sz="5000">
                <a:latin typeface="Roboto Medium" panose="02000000000000000000" pitchFamily="2" charset="0"/>
                <a:ea typeface="Roboto Medium" panose="02000000000000000000" pitchFamily="2" charset="0"/>
                <a:cs typeface="Roboto Medium" panose="02000000000000000000" pitchFamily="2" charset="0"/>
              </a:rPr>
              <a:t>Have you ever…</a:t>
            </a:r>
          </a:p>
        </p:txBody>
      </p:sp>
      <p:sp>
        <p:nvSpPr>
          <p:cNvPr id="3" name="Text Placeholder 2">
            <a:extLst>
              <a:ext uri="{FF2B5EF4-FFF2-40B4-BE49-F238E27FC236}">
                <a16:creationId xmlns:a16="http://schemas.microsoft.com/office/drawing/2014/main" id="{1168F378-56DE-140F-68DD-1248CB2A931C}"/>
              </a:ext>
            </a:extLst>
          </p:cNvPr>
          <p:cNvSpPr>
            <a:spLocks noGrp="1"/>
          </p:cNvSpPr>
          <p:nvPr>
            <p:ph type="body" sz="quarter" idx="13"/>
          </p:nvPr>
        </p:nvSpPr>
        <p:spPr>
          <a:xfrm>
            <a:off x="6038450" y="998059"/>
            <a:ext cx="5486400" cy="4539495"/>
          </a:xfrm>
        </p:spPr>
        <p:txBody>
          <a:bodyPr anchor="t">
            <a:noAutofit/>
          </a:bodyPr>
          <a:lstStyle/>
          <a:p>
            <a:pPr marL="0" indent="0">
              <a:lnSpc>
                <a:spcPct val="110000"/>
              </a:lnSpc>
              <a:buNone/>
            </a:pPr>
            <a:endParaRPr lang="en-US" sz="1600" dirty="0">
              <a:latin typeface="Roboto" panose="02000000000000000000" pitchFamily="2" charset="0"/>
              <a:ea typeface="Roboto" panose="02000000000000000000" pitchFamily="2" charset="0"/>
              <a:cs typeface="Roboto" panose="02000000000000000000" pitchFamily="2" charset="0"/>
            </a:endParaRPr>
          </a:p>
          <a:p>
            <a:pPr>
              <a:lnSpc>
                <a:spcPct val="110000"/>
              </a:lnSpc>
              <a:buClr>
                <a:schemeClr val="accent3"/>
              </a:buClr>
            </a:pPr>
            <a:r>
              <a:rPr lang="en-US" sz="1600" dirty="0">
                <a:latin typeface="Roboto" panose="02000000000000000000" pitchFamily="2" charset="0"/>
                <a:ea typeface="Roboto" panose="02000000000000000000" pitchFamily="2" charset="0"/>
                <a:cs typeface="Roboto" panose="02000000000000000000" pitchFamily="2" charset="0"/>
              </a:rPr>
              <a:t>Had to rename hundreds of files one by one?</a:t>
            </a:r>
          </a:p>
          <a:p>
            <a:pPr>
              <a:lnSpc>
                <a:spcPct val="110000"/>
              </a:lnSpc>
              <a:buClr>
                <a:schemeClr val="accent3"/>
              </a:buClr>
            </a:pPr>
            <a:r>
              <a:rPr lang="en-US" sz="1600" dirty="0">
                <a:latin typeface="Roboto" panose="02000000000000000000" pitchFamily="2" charset="0"/>
                <a:ea typeface="Roboto" panose="02000000000000000000" pitchFamily="2" charset="0"/>
                <a:cs typeface="Roboto" panose="02000000000000000000" pitchFamily="2" charset="0"/>
              </a:rPr>
              <a:t>Had to handle large sets of similar models repeatedly (e.g.  anatomical models created from DICOMs)?</a:t>
            </a:r>
          </a:p>
          <a:p>
            <a:pPr>
              <a:lnSpc>
                <a:spcPct val="110000"/>
              </a:lnSpc>
              <a:buClr>
                <a:schemeClr val="accent3"/>
              </a:buClr>
            </a:pPr>
            <a:r>
              <a:rPr lang="en-US" sz="1600" dirty="0">
                <a:latin typeface="Roboto" panose="02000000000000000000" pitchFamily="2" charset="0"/>
                <a:ea typeface="Roboto" panose="02000000000000000000" pitchFamily="2" charset="0"/>
                <a:cs typeface="Roboto" panose="02000000000000000000" pitchFamily="2" charset="0"/>
              </a:rPr>
              <a:t>Convert a large batch of files into different formats manually?</a:t>
            </a:r>
          </a:p>
          <a:p>
            <a:pPr>
              <a:lnSpc>
                <a:spcPct val="110000"/>
              </a:lnSpc>
              <a:buClr>
                <a:schemeClr val="accent3"/>
              </a:buClr>
            </a:pPr>
            <a:r>
              <a:rPr lang="en-US" sz="1600" dirty="0">
                <a:latin typeface="Roboto" panose="02000000000000000000" pitchFamily="2" charset="0"/>
                <a:ea typeface="Roboto" panose="02000000000000000000" pitchFamily="2" charset="0"/>
                <a:cs typeface="Roboto" panose="02000000000000000000" pitchFamily="2" charset="0"/>
              </a:rPr>
              <a:t>Update or add metadata to the headers of numerous files?</a:t>
            </a:r>
          </a:p>
          <a:p>
            <a:pPr>
              <a:lnSpc>
                <a:spcPct val="110000"/>
              </a:lnSpc>
              <a:buClr>
                <a:schemeClr val="accent3"/>
              </a:buClr>
            </a:pPr>
            <a:r>
              <a:rPr lang="en-US" sz="1600" dirty="0">
                <a:latin typeface="Roboto" panose="02000000000000000000" pitchFamily="2" charset="0"/>
                <a:ea typeface="Roboto" panose="02000000000000000000" pitchFamily="2" charset="0"/>
                <a:cs typeface="Roboto" panose="02000000000000000000" pitchFamily="2" charset="0"/>
              </a:rPr>
              <a:t>Perform the same mesh clean-up, scene set-up, or model preparation repeatedly?</a:t>
            </a:r>
          </a:p>
          <a:p>
            <a:pPr>
              <a:lnSpc>
                <a:spcPct val="110000"/>
              </a:lnSpc>
              <a:buClr>
                <a:schemeClr val="accent3"/>
              </a:buClr>
            </a:pPr>
            <a:r>
              <a:rPr lang="en-US" sz="1600" dirty="0">
                <a:latin typeface="Roboto" panose="02000000000000000000" pitchFamily="2" charset="0"/>
                <a:ea typeface="Roboto" panose="02000000000000000000" pitchFamily="2" charset="0"/>
                <a:cs typeface="Roboto" panose="02000000000000000000" pitchFamily="2" charset="0"/>
              </a:rPr>
              <a:t>Handle any task that requires repetitive actions or long, tedious sequences of steps more than once?</a:t>
            </a:r>
          </a:p>
        </p:txBody>
      </p:sp>
      <p:sp>
        <p:nvSpPr>
          <p:cNvPr id="6" name="Text Placeholder 1">
            <a:extLst>
              <a:ext uri="{FF2B5EF4-FFF2-40B4-BE49-F238E27FC236}">
                <a16:creationId xmlns:a16="http://schemas.microsoft.com/office/drawing/2014/main" id="{6A5E3B9A-937A-0BCD-DFCD-4D76345E12A1}"/>
              </a:ext>
            </a:extLst>
          </p:cNvPr>
          <p:cNvSpPr txBox="1">
            <a:spLocks/>
          </p:cNvSpPr>
          <p:nvPr/>
        </p:nvSpPr>
        <p:spPr>
          <a:xfrm>
            <a:off x="667150" y="3644337"/>
            <a:ext cx="5076034" cy="142244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8000" kern="1200" cap="none" baseline="0">
                <a:solidFill>
                  <a:schemeClr val="bg1"/>
                </a:solidFill>
                <a:latin typeface="+mj-lt"/>
                <a:ea typeface="Roboto Black" panose="02000000000000000000" pitchFamily="2" charset="0"/>
                <a:cs typeface="Roboto Black" panose="02000000000000000000" pitchFamily="2"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5000">
                <a:latin typeface="Roboto Medium" panose="02000000000000000000" pitchFamily="2" charset="0"/>
                <a:ea typeface="Roboto Medium" panose="02000000000000000000" pitchFamily="2" charset="0"/>
                <a:cs typeface="Roboto Medium" panose="02000000000000000000" pitchFamily="2" charset="0"/>
              </a:rPr>
              <a:t>Then you should </a:t>
            </a:r>
            <a:r>
              <a:rPr lang="en-US" sz="5000">
                <a:solidFill>
                  <a:schemeClr val="accent3"/>
                </a:solidFill>
                <a:latin typeface="Roboto Medium" panose="02000000000000000000" pitchFamily="2" charset="0"/>
                <a:ea typeface="Roboto Medium" panose="02000000000000000000" pitchFamily="2" charset="0"/>
                <a:cs typeface="Roboto Medium" panose="02000000000000000000" pitchFamily="2" charset="0"/>
              </a:rPr>
              <a:t>Learn Python!</a:t>
            </a:r>
          </a:p>
        </p:txBody>
      </p:sp>
    </p:spTree>
    <p:extLst>
      <p:ext uri="{BB962C8B-B14F-4D97-AF65-F5344CB8AC3E}">
        <p14:creationId xmlns:p14="http://schemas.microsoft.com/office/powerpoint/2010/main" val="9546889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35951BC-E0B6-BB22-007C-0CA6DB47C4D8}"/>
              </a:ext>
            </a:extLst>
          </p:cNvPr>
          <p:cNvSpPr>
            <a:spLocks noGrp="1" noRot="1" noMove="1" noResize="1" noEditPoints="1" noAdjustHandles="1" noChangeArrowheads="1" noChangeShapeType="1"/>
          </p:cNvSpPr>
          <p:nvPr/>
        </p:nvSpPr>
        <p:spPr>
          <a:xfrm>
            <a:off x="573297" y="2986500"/>
            <a:ext cx="2317315" cy="2484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20">
            <a:extLst>
              <a:ext uri="{FF2B5EF4-FFF2-40B4-BE49-F238E27FC236}">
                <a16:creationId xmlns:a16="http://schemas.microsoft.com/office/drawing/2014/main" id="{9A94115A-314E-77E1-6D22-5A3F143F7A84}"/>
              </a:ext>
            </a:extLst>
          </p:cNvPr>
          <p:cNvSpPr>
            <a:spLocks noGrp="1"/>
          </p:cNvSpPr>
          <p:nvPr>
            <p:ph type="title" idx="4294967295"/>
          </p:nvPr>
        </p:nvSpPr>
        <p:spPr>
          <a:xfrm>
            <a:off x="328748" y="269830"/>
            <a:ext cx="7330917" cy="703216"/>
          </a:xfrm>
          <a:prstGeom prst="rect">
            <a:avLst/>
          </a:prstGeom>
          <a:noFill/>
          <a:ln>
            <a:noFill/>
            <a:prstDash/>
          </a:ln>
          <a:effectLst/>
        </p:spPr>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20650" marR="0" lvl="0" indent="0" algn="l" defTabSz="914400" rtl="0" eaLnBrk="1" fontAlgn="auto" latinLnBrk="0" hangingPunct="1">
              <a:lnSpc>
                <a:spcPct val="90000"/>
              </a:lnSpc>
              <a:spcBef>
                <a:spcPts val="1200"/>
              </a:spcBef>
              <a:spcAft>
                <a:spcPts val="200"/>
              </a:spcAft>
              <a:buClr>
                <a:schemeClr val="accent1"/>
              </a:buClr>
              <a:buSzPct val="100000"/>
              <a:buFont typeface="+mj-lt"/>
              <a:buNone/>
              <a:tabLst/>
              <a:defRPr/>
            </a:pPr>
            <a:r>
              <a:rPr lang="en-US" sz="4400" cap="none">
                <a:solidFill>
                  <a:schemeClr val="bg1"/>
                </a:solidFill>
                <a:latin typeface="Roboto Medium" panose="02000000000000000000" pitchFamily="2" charset="0"/>
                <a:ea typeface="Roboto Medium" panose="02000000000000000000" pitchFamily="2" charset="0"/>
                <a:cs typeface="Roboto Medium" panose="02000000000000000000" pitchFamily="2" charset="0"/>
              </a:rPr>
              <a:t>My Journey in Programming</a:t>
            </a:r>
            <a:endParaRPr kumimoji="0" lang="en-US" sz="4400" b="0" i="0" u="none" strike="noStrike" kern="1200" cap="none" spc="0" normalizeH="0" baseline="0" noProof="0">
              <a:ln>
                <a:noFill/>
              </a:ln>
              <a:solidFill>
                <a:schemeClr val="bg1"/>
              </a:solidFill>
              <a:effectLst/>
              <a:uLnTx/>
              <a:uFillTx/>
              <a:latin typeface="Roboto Medium" panose="02000000000000000000" pitchFamily="2" charset="0"/>
              <a:ea typeface="Roboto Medium" panose="02000000000000000000" pitchFamily="2" charset="0"/>
              <a:cs typeface="Roboto Medium" panose="02000000000000000000" pitchFamily="2" charset="0"/>
            </a:endParaRPr>
          </a:p>
        </p:txBody>
      </p:sp>
      <p:grpSp>
        <p:nvGrpSpPr>
          <p:cNvPr id="63" name="Group 62">
            <a:extLst>
              <a:ext uri="{FF2B5EF4-FFF2-40B4-BE49-F238E27FC236}">
                <a16:creationId xmlns:a16="http://schemas.microsoft.com/office/drawing/2014/main" id="{AED05B70-6055-BCD8-C401-849CB6A8732E}"/>
              </a:ext>
            </a:extLst>
          </p:cNvPr>
          <p:cNvGrpSpPr/>
          <p:nvPr/>
        </p:nvGrpSpPr>
        <p:grpSpPr>
          <a:xfrm>
            <a:off x="1156785" y="1274432"/>
            <a:ext cx="4739036" cy="731520"/>
            <a:chOff x="1156785" y="1274432"/>
            <a:chExt cx="4739036" cy="731520"/>
          </a:xfrm>
        </p:grpSpPr>
        <p:grpSp>
          <p:nvGrpSpPr>
            <p:cNvPr id="18" name="Group 17">
              <a:extLst>
                <a:ext uri="{FF2B5EF4-FFF2-40B4-BE49-F238E27FC236}">
                  <a16:creationId xmlns:a16="http://schemas.microsoft.com/office/drawing/2014/main" id="{C4348CFF-FA21-5B57-662D-646517FA3153}"/>
                </a:ext>
              </a:extLst>
            </p:cNvPr>
            <p:cNvGrpSpPr/>
            <p:nvPr/>
          </p:nvGrpSpPr>
          <p:grpSpPr>
            <a:xfrm>
              <a:off x="1156785" y="1274432"/>
              <a:ext cx="4739036" cy="731520"/>
              <a:chOff x="457372" y="2176105"/>
              <a:chExt cx="4205557" cy="735678"/>
            </a:xfrm>
          </p:grpSpPr>
          <p:pic>
            <p:nvPicPr>
              <p:cNvPr id="16" name="Picture 15" descr="A picture containing cup&#10;&#10;Description automatically generated">
                <a:extLst>
                  <a:ext uri="{FF2B5EF4-FFF2-40B4-BE49-F238E27FC236}">
                    <a16:creationId xmlns:a16="http://schemas.microsoft.com/office/drawing/2014/main" id="{F50D5507-3F87-F228-9A5B-471273E352B0}"/>
                  </a:ext>
                </a:extLst>
              </p:cNvPr>
              <p:cNvPicPr>
                <a:picLocks noChangeAspect="1"/>
              </p:cNvPicPr>
              <p:nvPr/>
            </p:nvPicPr>
            <p:blipFill rotWithShape="1">
              <a:blip r:embed="rId3">
                <a:extLst>
                  <a:ext uri="{28A0092B-C50C-407E-A947-70E740481C1C}">
                    <a14:useLocalDpi xmlns:a14="http://schemas.microsoft.com/office/drawing/2010/main" val="0"/>
                  </a:ext>
                </a:extLst>
              </a:blip>
              <a:srcRect r="39956"/>
              <a:stretch/>
            </p:blipFill>
            <p:spPr>
              <a:xfrm>
                <a:off x="457372" y="2176105"/>
                <a:ext cx="745816" cy="731520"/>
              </a:xfrm>
              <a:prstGeom prst="rect">
                <a:avLst/>
              </a:prstGeom>
            </p:spPr>
          </p:pic>
          <p:sp>
            <p:nvSpPr>
              <p:cNvPr id="2" name="Content Placeholder 2">
                <a:extLst>
                  <a:ext uri="{FF2B5EF4-FFF2-40B4-BE49-F238E27FC236}">
                    <a16:creationId xmlns:a16="http://schemas.microsoft.com/office/drawing/2014/main" id="{7EE14311-1732-1BA4-AAF6-4EDFB177AEEF}"/>
                  </a:ext>
                </a:extLst>
              </p:cNvPr>
              <p:cNvSpPr txBox="1">
                <a:spLocks/>
              </p:cNvSpPr>
              <p:nvPr/>
            </p:nvSpPr>
            <p:spPr>
              <a:xfrm>
                <a:off x="457372" y="2180263"/>
                <a:ext cx="4205557" cy="731520"/>
              </a:xfrm>
              <a:prstGeom prst="rect">
                <a:avLst/>
              </a:prstGeom>
              <a:noFill/>
              <a:ln>
                <a:solidFill>
                  <a:schemeClr val="accent3"/>
                </a:solidFill>
              </a:ln>
            </p:spPr>
            <p:txBody>
              <a:bodyPr vert="horz" lIns="182880" tIns="182880" rIns="182880" bIns="182880" rtlCol="0" anchor="ct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20650" indent="0" algn="r">
                  <a:buClr>
                    <a:schemeClr val="bg1"/>
                  </a:buClr>
                  <a:buNone/>
                </a:pPr>
                <a:endParaRPr lang="en-US" sz="1800">
                  <a:latin typeface="Roboto Light" panose="02000000000000000000" pitchFamily="2" charset="0"/>
                  <a:ea typeface="Roboto Light" panose="02000000000000000000" pitchFamily="2" charset="0"/>
                  <a:cs typeface="Roboto Light" panose="02000000000000000000" pitchFamily="2" charset="0"/>
                </a:endParaRPr>
              </a:p>
            </p:txBody>
          </p:sp>
        </p:grpSp>
        <p:sp>
          <p:nvSpPr>
            <p:cNvPr id="29" name="TextBox 28">
              <a:extLst>
                <a:ext uri="{FF2B5EF4-FFF2-40B4-BE49-F238E27FC236}">
                  <a16:creationId xmlns:a16="http://schemas.microsoft.com/office/drawing/2014/main" id="{9DD90E21-976D-AA06-1169-5818EF500714}"/>
                </a:ext>
              </a:extLst>
            </p:cNvPr>
            <p:cNvSpPr txBox="1"/>
            <p:nvPr/>
          </p:nvSpPr>
          <p:spPr>
            <a:xfrm>
              <a:off x="2058550" y="1378582"/>
              <a:ext cx="319080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Roboto Light" panose="02000000000000000000" pitchFamily="2" charset="0"/>
                  <a:ea typeface="Roboto Light" panose="02000000000000000000" pitchFamily="2" charset="0"/>
                  <a:cs typeface="Roboto Light" panose="02000000000000000000" pitchFamily="2" charset="0"/>
                </a:rPr>
                <a:t>Undergrad</a:t>
              </a:r>
            </a:p>
            <a:p>
              <a:pPr marL="1374775" indent="-1374775">
                <a:buClr>
                  <a:schemeClr val="bg1"/>
                </a:buClr>
                <a:buNone/>
                <a:tabLst>
                  <a:tab pos="1374775" algn="l"/>
                </a:tabLst>
              </a:pP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Introduction to Java</a:t>
              </a:r>
            </a:p>
          </p:txBody>
        </p:sp>
      </p:grpSp>
      <p:grpSp>
        <p:nvGrpSpPr>
          <p:cNvPr id="58" name="Group 57">
            <a:extLst>
              <a:ext uri="{FF2B5EF4-FFF2-40B4-BE49-F238E27FC236}">
                <a16:creationId xmlns:a16="http://schemas.microsoft.com/office/drawing/2014/main" id="{4DD1543A-8B14-FE12-718A-95E38BE44B62}"/>
              </a:ext>
            </a:extLst>
          </p:cNvPr>
          <p:cNvGrpSpPr/>
          <p:nvPr/>
        </p:nvGrpSpPr>
        <p:grpSpPr>
          <a:xfrm>
            <a:off x="1153561" y="2158654"/>
            <a:ext cx="4742260" cy="731520"/>
            <a:chOff x="449998" y="2172633"/>
            <a:chExt cx="4742260" cy="731520"/>
          </a:xfrm>
        </p:grpSpPr>
        <p:pic>
          <p:nvPicPr>
            <p:cNvPr id="24" name="Picture 23" descr="A picture containing decorated&#10;&#10;Description automatically generated">
              <a:extLst>
                <a:ext uri="{FF2B5EF4-FFF2-40B4-BE49-F238E27FC236}">
                  <a16:creationId xmlns:a16="http://schemas.microsoft.com/office/drawing/2014/main" id="{755B24E3-4DA1-7A82-45FF-90EDD3C71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8" y="2176115"/>
              <a:ext cx="1314857" cy="724557"/>
            </a:xfrm>
            <a:prstGeom prst="rect">
              <a:avLst/>
            </a:prstGeom>
          </p:spPr>
        </p:pic>
        <p:sp>
          <p:nvSpPr>
            <p:cNvPr id="22" name="Content Placeholder 2">
              <a:extLst>
                <a:ext uri="{FF2B5EF4-FFF2-40B4-BE49-F238E27FC236}">
                  <a16:creationId xmlns:a16="http://schemas.microsoft.com/office/drawing/2014/main" id="{56D86C33-43ED-4888-E26A-77B82B709938}"/>
                </a:ext>
              </a:extLst>
            </p:cNvPr>
            <p:cNvSpPr txBox="1">
              <a:spLocks/>
            </p:cNvSpPr>
            <p:nvPr/>
          </p:nvSpPr>
          <p:spPr>
            <a:xfrm>
              <a:off x="449998" y="2172633"/>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Roboto Light" panose="02000000000000000000" pitchFamily="2" charset="0"/>
                <a:ea typeface="Roboto Light" panose="02000000000000000000" pitchFamily="2" charset="0"/>
                <a:cs typeface="Roboto Light" panose="02000000000000000000" pitchFamily="2" charset="0"/>
              </a:endParaRPr>
            </a:p>
          </p:txBody>
        </p:sp>
        <p:sp>
          <p:nvSpPr>
            <p:cNvPr id="30" name="TextBox 29">
              <a:extLst>
                <a:ext uri="{FF2B5EF4-FFF2-40B4-BE49-F238E27FC236}">
                  <a16:creationId xmlns:a16="http://schemas.microsoft.com/office/drawing/2014/main" id="{D589A1A6-DF73-146D-8AB6-7C652CAFB907}"/>
                </a:ext>
              </a:extLst>
            </p:cNvPr>
            <p:cNvSpPr txBox="1"/>
            <p:nvPr/>
          </p:nvSpPr>
          <p:spPr>
            <a:xfrm>
              <a:off x="1354987" y="2276783"/>
              <a:ext cx="3676367"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Roboto Light" panose="02000000000000000000" pitchFamily="2" charset="0"/>
                  <a:ea typeface="Roboto Light" panose="02000000000000000000" pitchFamily="2" charset="0"/>
                  <a:cs typeface="Roboto Light" panose="02000000000000000000" pitchFamily="2" charset="0"/>
                </a:rPr>
                <a:t>Building NLM 3D</a:t>
              </a:r>
            </a:p>
            <a:p>
              <a:pPr marL="1374775" indent="-1374775">
                <a:buClr>
                  <a:schemeClr val="bg1"/>
                </a:buClr>
                <a:buNone/>
                <a:tabLst>
                  <a:tab pos="1374775" algn="l"/>
                </a:tabLst>
              </a:pPr>
              <a:r>
                <a:rPr lang="en-US" sz="1400" err="1">
                  <a:solidFill>
                    <a:schemeClr val="bg1"/>
                  </a:solidFill>
                  <a:latin typeface="Roboto Light" panose="02000000000000000000" pitchFamily="2" charset="0"/>
                  <a:ea typeface="Roboto Light" panose="02000000000000000000" pitchFamily="2" charset="0"/>
                  <a:cs typeface="Roboto Light" panose="02000000000000000000" pitchFamily="2" charset="0"/>
                </a:rPr>
                <a:t>Javascript</a:t>
              </a: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 d3.js, MEL, and a bit of PHP, SQL</a:t>
              </a:r>
            </a:p>
          </p:txBody>
        </p:sp>
      </p:grpSp>
      <p:grpSp>
        <p:nvGrpSpPr>
          <p:cNvPr id="59" name="Group 58">
            <a:extLst>
              <a:ext uri="{FF2B5EF4-FFF2-40B4-BE49-F238E27FC236}">
                <a16:creationId xmlns:a16="http://schemas.microsoft.com/office/drawing/2014/main" id="{160A09ED-C688-7586-CECB-47B49CAAC09A}"/>
              </a:ext>
            </a:extLst>
          </p:cNvPr>
          <p:cNvGrpSpPr/>
          <p:nvPr/>
        </p:nvGrpSpPr>
        <p:grpSpPr>
          <a:xfrm>
            <a:off x="1144566" y="3036157"/>
            <a:ext cx="4742260" cy="751175"/>
            <a:chOff x="441003" y="3050136"/>
            <a:chExt cx="4742260" cy="751175"/>
          </a:xfrm>
        </p:grpSpPr>
        <p:pic>
          <p:nvPicPr>
            <p:cNvPr id="36" name="Picture 35" descr="A person holding a cell phone&#10;&#10;Description automatically generated with medium confidence">
              <a:extLst>
                <a:ext uri="{FF2B5EF4-FFF2-40B4-BE49-F238E27FC236}">
                  <a16:creationId xmlns:a16="http://schemas.microsoft.com/office/drawing/2014/main" id="{88D874E2-8DC5-6D96-3ED3-CBB05475681E}"/>
                </a:ext>
              </a:extLst>
            </p:cNvPr>
            <p:cNvPicPr>
              <a:picLocks noChangeAspect="1"/>
            </p:cNvPicPr>
            <p:nvPr/>
          </p:nvPicPr>
          <p:blipFill rotWithShape="1">
            <a:blip r:embed="rId5">
              <a:extLst>
                <a:ext uri="{28A0092B-C50C-407E-A947-70E740481C1C}">
                  <a14:useLocalDpi xmlns:a14="http://schemas.microsoft.com/office/drawing/2010/main" val="0"/>
                </a:ext>
              </a:extLst>
            </a:blip>
            <a:srcRect b="28662"/>
            <a:stretch/>
          </p:blipFill>
          <p:spPr>
            <a:xfrm>
              <a:off x="441003" y="3050136"/>
              <a:ext cx="592303" cy="751175"/>
            </a:xfrm>
            <a:prstGeom prst="rect">
              <a:avLst/>
            </a:prstGeom>
          </p:spPr>
        </p:pic>
        <p:sp>
          <p:nvSpPr>
            <p:cNvPr id="31" name="Content Placeholder 2">
              <a:extLst>
                <a:ext uri="{FF2B5EF4-FFF2-40B4-BE49-F238E27FC236}">
                  <a16:creationId xmlns:a16="http://schemas.microsoft.com/office/drawing/2014/main" id="{5F40A018-3A4B-A729-4970-E2543BAD2CBE}"/>
                </a:ext>
              </a:extLst>
            </p:cNvPr>
            <p:cNvSpPr txBox="1">
              <a:spLocks/>
            </p:cNvSpPr>
            <p:nvPr/>
          </p:nvSpPr>
          <p:spPr>
            <a:xfrm>
              <a:off x="441003" y="3059963"/>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Roboto Light" panose="02000000000000000000" pitchFamily="2" charset="0"/>
                <a:ea typeface="Roboto Light" panose="02000000000000000000" pitchFamily="2" charset="0"/>
                <a:cs typeface="Roboto Light" panose="02000000000000000000" pitchFamily="2" charset="0"/>
              </a:endParaRPr>
            </a:p>
          </p:txBody>
        </p:sp>
        <p:sp>
          <p:nvSpPr>
            <p:cNvPr id="32" name="TextBox 31">
              <a:extLst>
                <a:ext uri="{FF2B5EF4-FFF2-40B4-BE49-F238E27FC236}">
                  <a16:creationId xmlns:a16="http://schemas.microsoft.com/office/drawing/2014/main" id="{325B4770-95A5-BEC6-6B2F-3AB557A670B7}"/>
                </a:ext>
              </a:extLst>
            </p:cNvPr>
            <p:cNvSpPr txBox="1"/>
            <p:nvPr/>
          </p:nvSpPr>
          <p:spPr>
            <a:xfrm>
              <a:off x="1354987" y="3164113"/>
              <a:ext cx="319080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Roboto Light" panose="02000000000000000000" pitchFamily="2" charset="0"/>
                  <a:ea typeface="Roboto Light" panose="02000000000000000000" pitchFamily="2" charset="0"/>
                  <a:cs typeface="Roboto Light" panose="02000000000000000000" pitchFamily="2" charset="0"/>
                </a:rPr>
                <a:t>Building Pathogen AR</a:t>
              </a:r>
            </a:p>
            <a:p>
              <a:pPr marL="1374775" indent="-1374775">
                <a:buClr>
                  <a:schemeClr val="bg1"/>
                </a:buClr>
                <a:buNone/>
                <a:tabLst>
                  <a:tab pos="1374775" algn="l"/>
                </a:tabLst>
              </a:pP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C# for Unity</a:t>
              </a:r>
            </a:p>
          </p:txBody>
        </p:sp>
      </p:grpSp>
      <p:grpSp>
        <p:nvGrpSpPr>
          <p:cNvPr id="60" name="Group 59">
            <a:extLst>
              <a:ext uri="{FF2B5EF4-FFF2-40B4-BE49-F238E27FC236}">
                <a16:creationId xmlns:a16="http://schemas.microsoft.com/office/drawing/2014/main" id="{7E19504C-0581-3F60-DAB6-5D246FF24E10}"/>
              </a:ext>
            </a:extLst>
          </p:cNvPr>
          <p:cNvGrpSpPr/>
          <p:nvPr/>
        </p:nvGrpSpPr>
        <p:grpSpPr>
          <a:xfrm>
            <a:off x="1144566" y="3946527"/>
            <a:ext cx="4742260" cy="731520"/>
            <a:chOff x="441003" y="3960506"/>
            <a:chExt cx="4742260" cy="731520"/>
          </a:xfrm>
        </p:grpSpPr>
        <p:pic>
          <p:nvPicPr>
            <p:cNvPr id="43" name="Picture 42">
              <a:extLst>
                <a:ext uri="{FF2B5EF4-FFF2-40B4-BE49-F238E27FC236}">
                  <a16:creationId xmlns:a16="http://schemas.microsoft.com/office/drawing/2014/main" id="{69C4ADE6-2735-293B-E537-9D99CA36AD14}"/>
                </a:ext>
              </a:extLst>
            </p:cNvPr>
            <p:cNvPicPr>
              <a:picLocks noChangeAspect="1"/>
            </p:cNvPicPr>
            <p:nvPr/>
          </p:nvPicPr>
          <p:blipFill rotWithShape="1">
            <a:blip r:embed="rId6"/>
            <a:srcRect l="263" r="6583"/>
            <a:stretch/>
          </p:blipFill>
          <p:spPr>
            <a:xfrm>
              <a:off x="441006" y="3960506"/>
              <a:ext cx="780117" cy="731520"/>
            </a:xfrm>
            <a:prstGeom prst="rect">
              <a:avLst/>
            </a:prstGeom>
          </p:spPr>
        </p:pic>
        <p:sp>
          <p:nvSpPr>
            <p:cNvPr id="40" name="Content Placeholder 2">
              <a:extLst>
                <a:ext uri="{FF2B5EF4-FFF2-40B4-BE49-F238E27FC236}">
                  <a16:creationId xmlns:a16="http://schemas.microsoft.com/office/drawing/2014/main" id="{FB08727B-3180-3CFC-1DF4-F2D2C81DE6C3}"/>
                </a:ext>
              </a:extLst>
            </p:cNvPr>
            <p:cNvSpPr txBox="1">
              <a:spLocks/>
            </p:cNvSpPr>
            <p:nvPr/>
          </p:nvSpPr>
          <p:spPr>
            <a:xfrm>
              <a:off x="441003" y="3960506"/>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Roboto Light" panose="02000000000000000000" pitchFamily="2" charset="0"/>
                <a:ea typeface="Roboto Light" panose="02000000000000000000" pitchFamily="2" charset="0"/>
                <a:cs typeface="Roboto Light" panose="02000000000000000000" pitchFamily="2" charset="0"/>
              </a:endParaRPr>
            </a:p>
          </p:txBody>
        </p:sp>
        <p:sp>
          <p:nvSpPr>
            <p:cNvPr id="41" name="TextBox 40">
              <a:extLst>
                <a:ext uri="{FF2B5EF4-FFF2-40B4-BE49-F238E27FC236}">
                  <a16:creationId xmlns:a16="http://schemas.microsoft.com/office/drawing/2014/main" id="{78F678DD-D6BC-7319-0A45-516BB0B4F65F}"/>
                </a:ext>
              </a:extLst>
            </p:cNvPr>
            <p:cNvSpPr txBox="1"/>
            <p:nvPr/>
          </p:nvSpPr>
          <p:spPr>
            <a:xfrm>
              <a:off x="1354987" y="4064656"/>
              <a:ext cx="381064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Roboto Light" panose="02000000000000000000" pitchFamily="2" charset="0"/>
                  <a:ea typeface="Roboto Light" panose="02000000000000000000" pitchFamily="2" charset="0"/>
                  <a:cs typeface="Roboto Light" panose="02000000000000000000" pitchFamily="2" charset="0"/>
                </a:rPr>
                <a:t>Building TB in 3D, </a:t>
              </a:r>
              <a:r>
                <a:rPr lang="en-US" sz="1400" err="1">
                  <a:solidFill>
                    <a:schemeClr val="accent3"/>
                  </a:solidFill>
                  <a:latin typeface="Roboto Light" panose="02000000000000000000" pitchFamily="2" charset="0"/>
                  <a:ea typeface="Roboto Light" panose="02000000000000000000" pitchFamily="2" charset="0"/>
                  <a:cs typeface="Roboto Light" panose="02000000000000000000" pitchFamily="2" charset="0"/>
                </a:rPr>
                <a:t>PaVE</a:t>
              </a:r>
              <a:r>
                <a:rPr lang="en-US" sz="1400">
                  <a:solidFill>
                    <a:schemeClr val="accent3"/>
                  </a:solidFill>
                  <a:latin typeface="Roboto Light" panose="02000000000000000000" pitchFamily="2" charset="0"/>
                  <a:ea typeface="Roboto Light" panose="02000000000000000000" pitchFamily="2" charset="0"/>
                  <a:cs typeface="Roboto Light" panose="02000000000000000000" pitchFamily="2" charset="0"/>
                </a:rPr>
                <a:t> 3D, NIH 3D Viewer</a:t>
              </a:r>
            </a:p>
            <a:p>
              <a:pPr marL="1374775" indent="-1374775">
                <a:buClr>
                  <a:schemeClr val="bg1"/>
                </a:buClr>
                <a:buNone/>
                <a:tabLst>
                  <a:tab pos="1374775" algn="l"/>
                </a:tabLst>
              </a:pPr>
              <a:r>
                <a:rPr lang="en-US" sz="1400" err="1">
                  <a:solidFill>
                    <a:schemeClr val="bg1"/>
                  </a:solidFill>
                  <a:latin typeface="Roboto Light" panose="02000000000000000000" pitchFamily="2" charset="0"/>
                  <a:ea typeface="Roboto Light" panose="02000000000000000000" pitchFamily="2" charset="0"/>
                  <a:cs typeface="Roboto Light" panose="02000000000000000000" pitchFamily="2" charset="0"/>
                </a:rPr>
                <a:t>Javascript</a:t>
              </a: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 (Babylon.js, Three.js)</a:t>
              </a:r>
            </a:p>
          </p:txBody>
        </p:sp>
      </p:grpSp>
      <p:grpSp>
        <p:nvGrpSpPr>
          <p:cNvPr id="61" name="Group 60">
            <a:extLst>
              <a:ext uri="{FF2B5EF4-FFF2-40B4-BE49-F238E27FC236}">
                <a16:creationId xmlns:a16="http://schemas.microsoft.com/office/drawing/2014/main" id="{32C49D62-E4ED-F39D-F003-BF17D3289B08}"/>
              </a:ext>
            </a:extLst>
          </p:cNvPr>
          <p:cNvGrpSpPr/>
          <p:nvPr/>
        </p:nvGrpSpPr>
        <p:grpSpPr>
          <a:xfrm>
            <a:off x="6202362" y="1274432"/>
            <a:ext cx="4742260" cy="2351195"/>
            <a:chOff x="6202362" y="1274432"/>
            <a:chExt cx="4742260" cy="2351195"/>
          </a:xfrm>
        </p:grpSpPr>
        <p:sp>
          <p:nvSpPr>
            <p:cNvPr id="44" name="Content Placeholder 2">
              <a:extLst>
                <a:ext uri="{FF2B5EF4-FFF2-40B4-BE49-F238E27FC236}">
                  <a16:creationId xmlns:a16="http://schemas.microsoft.com/office/drawing/2014/main" id="{57EE92D7-AB31-E710-175C-4F64325CBF6A}"/>
                </a:ext>
              </a:extLst>
            </p:cNvPr>
            <p:cNvSpPr txBox="1">
              <a:spLocks/>
            </p:cNvSpPr>
            <p:nvPr/>
          </p:nvSpPr>
          <p:spPr>
            <a:xfrm>
              <a:off x="6202362" y="1274432"/>
              <a:ext cx="4742260" cy="2351195"/>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Roboto Light" panose="02000000000000000000" pitchFamily="2" charset="0"/>
                <a:ea typeface="Roboto Light" panose="02000000000000000000" pitchFamily="2" charset="0"/>
                <a:cs typeface="Roboto Light" panose="02000000000000000000" pitchFamily="2" charset="0"/>
              </a:endParaRPr>
            </a:p>
          </p:txBody>
        </p:sp>
        <p:sp>
          <p:nvSpPr>
            <p:cNvPr id="45" name="TextBox 44">
              <a:extLst>
                <a:ext uri="{FF2B5EF4-FFF2-40B4-BE49-F238E27FC236}">
                  <a16:creationId xmlns:a16="http://schemas.microsoft.com/office/drawing/2014/main" id="{6906B1E0-0EF9-B2D1-A5A2-8BF777F940A4}"/>
                </a:ext>
              </a:extLst>
            </p:cNvPr>
            <p:cNvSpPr txBox="1"/>
            <p:nvPr/>
          </p:nvSpPr>
          <p:spPr>
            <a:xfrm>
              <a:off x="7296752" y="1426396"/>
              <a:ext cx="2951071"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Roboto Light" panose="02000000000000000000" pitchFamily="2" charset="0"/>
                  <a:ea typeface="Roboto Light" panose="02000000000000000000" pitchFamily="2" charset="0"/>
                  <a:cs typeface="Roboto Light" panose="02000000000000000000" pitchFamily="2" charset="0"/>
                </a:rPr>
                <a:t>NIH 3D Workflows</a:t>
              </a:r>
            </a:p>
            <a:p>
              <a:pPr marL="1374775" indent="-1374775">
                <a:buClr>
                  <a:schemeClr val="bg1"/>
                </a:buClr>
                <a:buNone/>
                <a:tabLst>
                  <a:tab pos="1374775" algn="l"/>
                </a:tabLst>
              </a:pP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Python</a:t>
              </a:r>
            </a:p>
          </p:txBody>
        </p:sp>
        <p:sp>
          <p:nvSpPr>
            <p:cNvPr id="47" name="TextBox 46">
              <a:extLst>
                <a:ext uri="{FF2B5EF4-FFF2-40B4-BE49-F238E27FC236}">
                  <a16:creationId xmlns:a16="http://schemas.microsoft.com/office/drawing/2014/main" id="{4C58E750-621C-4469-2405-EC8202457704}"/>
                </a:ext>
              </a:extLst>
            </p:cNvPr>
            <p:cNvSpPr txBox="1"/>
            <p:nvPr/>
          </p:nvSpPr>
          <p:spPr>
            <a:xfrm>
              <a:off x="6390179" y="2157706"/>
              <a:ext cx="4485728" cy="138499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Mesh repair for 3D printing</a:t>
              </a:r>
            </a:p>
            <a:p>
              <a:pPr marL="285750" indent="-285750">
                <a:buFont typeface="Arial" panose="020B0604020202020204" pitchFamily="34" charset="0"/>
                <a:buChar char="•"/>
              </a:pP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File conversions</a:t>
              </a:r>
            </a:p>
            <a:p>
              <a:pPr marL="285750" indent="-285750">
                <a:buFont typeface="Arial" panose="020B0604020202020204" pitchFamily="34" charset="0"/>
                <a:buChar char="•"/>
              </a:pP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Decision tree for mesh processing</a:t>
              </a:r>
            </a:p>
            <a:p>
              <a:pPr marL="285750" indent="-285750">
                <a:buFont typeface="Arial" panose="020B0604020202020204" pitchFamily="34" charset="0"/>
                <a:buChar char="•"/>
              </a:pP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Rendering</a:t>
              </a:r>
            </a:p>
            <a:p>
              <a:pPr marL="285750" indent="-285750">
                <a:buFont typeface="Arial" panose="020B0604020202020204" pitchFamily="34" charset="0"/>
                <a:buChar char="•"/>
              </a:pP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Exporting Textures/Animations</a:t>
              </a:r>
            </a:p>
            <a:p>
              <a:pPr marL="285750" indent="-285750">
                <a:buFont typeface="Arial" panose="020B0604020202020204" pitchFamily="34" charset="0"/>
                <a:buChar char="•"/>
              </a:pP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Batch processing</a:t>
              </a:r>
            </a:p>
          </p:txBody>
        </p:sp>
        <p:pic>
          <p:nvPicPr>
            <p:cNvPr id="48" name="Picture 47">
              <a:extLst>
                <a:ext uri="{FF2B5EF4-FFF2-40B4-BE49-F238E27FC236}">
                  <a16:creationId xmlns:a16="http://schemas.microsoft.com/office/drawing/2014/main" id="{2B0F37BF-3E3D-74A4-8BCB-BC5B2EF2C5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0996" y="1346651"/>
              <a:ext cx="682711" cy="682711"/>
            </a:xfrm>
            <a:prstGeom prst="rect">
              <a:avLst/>
            </a:prstGeom>
          </p:spPr>
        </p:pic>
      </p:grpSp>
      <p:grpSp>
        <p:nvGrpSpPr>
          <p:cNvPr id="62" name="Group 61">
            <a:extLst>
              <a:ext uri="{FF2B5EF4-FFF2-40B4-BE49-F238E27FC236}">
                <a16:creationId xmlns:a16="http://schemas.microsoft.com/office/drawing/2014/main" id="{73859F93-7EF5-2830-61CA-1E9ACCABF3BB}"/>
              </a:ext>
            </a:extLst>
          </p:cNvPr>
          <p:cNvGrpSpPr/>
          <p:nvPr/>
        </p:nvGrpSpPr>
        <p:grpSpPr>
          <a:xfrm>
            <a:off x="6202362" y="3800798"/>
            <a:ext cx="4742260" cy="1506559"/>
            <a:chOff x="6202362" y="3800798"/>
            <a:chExt cx="4742260" cy="1506559"/>
          </a:xfrm>
        </p:grpSpPr>
        <p:sp>
          <p:nvSpPr>
            <p:cNvPr id="49" name="Content Placeholder 2">
              <a:extLst>
                <a:ext uri="{FF2B5EF4-FFF2-40B4-BE49-F238E27FC236}">
                  <a16:creationId xmlns:a16="http://schemas.microsoft.com/office/drawing/2014/main" id="{B7FE9162-0339-A430-7B37-655ED7B52F28}"/>
                </a:ext>
              </a:extLst>
            </p:cNvPr>
            <p:cNvSpPr txBox="1">
              <a:spLocks/>
            </p:cNvSpPr>
            <p:nvPr/>
          </p:nvSpPr>
          <p:spPr>
            <a:xfrm>
              <a:off x="6202362" y="3800798"/>
              <a:ext cx="4742260" cy="1506559"/>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Roboto Light" panose="02000000000000000000" pitchFamily="2" charset="0"/>
                <a:ea typeface="Roboto Light" panose="02000000000000000000" pitchFamily="2" charset="0"/>
                <a:cs typeface="Roboto Light" panose="02000000000000000000" pitchFamily="2" charset="0"/>
              </a:endParaRPr>
            </a:p>
          </p:txBody>
        </p:sp>
        <p:sp>
          <p:nvSpPr>
            <p:cNvPr id="50" name="TextBox 49">
              <a:extLst>
                <a:ext uri="{FF2B5EF4-FFF2-40B4-BE49-F238E27FC236}">
                  <a16:creationId xmlns:a16="http://schemas.microsoft.com/office/drawing/2014/main" id="{AA77F864-F724-A63C-541B-A0CBBD288479}"/>
                </a:ext>
              </a:extLst>
            </p:cNvPr>
            <p:cNvSpPr txBox="1"/>
            <p:nvPr/>
          </p:nvSpPr>
          <p:spPr>
            <a:xfrm>
              <a:off x="7296752" y="3859908"/>
              <a:ext cx="2951071" cy="523220"/>
            </a:xfrm>
            <a:prstGeom prst="rect">
              <a:avLst/>
            </a:prstGeom>
            <a:noFill/>
          </p:spPr>
          <p:txBody>
            <a:bodyPr wrap="square">
              <a:spAutoFit/>
            </a:bodyPr>
            <a:lstStyle/>
            <a:p>
              <a:pPr marL="1374775" indent="-1374775">
                <a:buClr>
                  <a:schemeClr val="bg1"/>
                </a:buClr>
                <a:buNone/>
                <a:tabLst>
                  <a:tab pos="1374775" algn="l"/>
                </a:tabLst>
              </a:pPr>
              <a:r>
                <a:rPr lang="en-US" sz="1400" err="1">
                  <a:solidFill>
                    <a:schemeClr val="accent3"/>
                  </a:solidFill>
                  <a:latin typeface="Roboto Light" panose="02000000000000000000" pitchFamily="2" charset="0"/>
                  <a:ea typeface="Roboto Light" panose="02000000000000000000" pitchFamily="2" charset="0"/>
                  <a:cs typeface="Roboto Light" panose="02000000000000000000" pitchFamily="2" charset="0"/>
                </a:rPr>
                <a:t>BioArt</a:t>
              </a:r>
              <a:r>
                <a:rPr lang="en-US" sz="1400">
                  <a:solidFill>
                    <a:schemeClr val="accent3"/>
                  </a:solidFill>
                  <a:latin typeface="Roboto Light" panose="02000000000000000000" pitchFamily="2" charset="0"/>
                  <a:ea typeface="Roboto Light" panose="02000000000000000000" pitchFamily="2" charset="0"/>
                  <a:cs typeface="Roboto Light" panose="02000000000000000000" pitchFamily="2" charset="0"/>
                </a:rPr>
                <a:t> Metadata Handling</a:t>
              </a:r>
            </a:p>
            <a:p>
              <a:pPr marL="1374775" indent="-1374775">
                <a:buClr>
                  <a:schemeClr val="bg1"/>
                </a:buClr>
                <a:buNone/>
                <a:tabLst>
                  <a:tab pos="1374775" algn="l"/>
                </a:tabLst>
              </a:pP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Python</a:t>
              </a:r>
            </a:p>
          </p:txBody>
        </p:sp>
        <p:sp>
          <p:nvSpPr>
            <p:cNvPr id="53" name="TextBox 52">
              <a:extLst>
                <a:ext uri="{FF2B5EF4-FFF2-40B4-BE49-F238E27FC236}">
                  <a16:creationId xmlns:a16="http://schemas.microsoft.com/office/drawing/2014/main" id="{402E08C0-6074-72F1-46FE-5293BFFD3905}"/>
                </a:ext>
              </a:extLst>
            </p:cNvPr>
            <p:cNvSpPr txBox="1"/>
            <p:nvPr/>
          </p:nvSpPr>
          <p:spPr>
            <a:xfrm>
              <a:off x="6330628" y="4470973"/>
              <a:ext cx="4485728" cy="738664"/>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latin typeface="Roboto Light" panose="02000000000000000000" pitchFamily="2" charset="0"/>
                  <a:ea typeface="Roboto Light" panose="02000000000000000000" pitchFamily="2" charset="0"/>
                  <a:cs typeface="Roboto Light" panose="02000000000000000000" pitchFamily="2" charset="0"/>
                </a:rPr>
                <a:t>Use metadata from hundreds of files to develop organizational structure and retroactively update file headers.</a:t>
              </a:r>
            </a:p>
          </p:txBody>
        </p:sp>
        <p:pic>
          <p:nvPicPr>
            <p:cNvPr id="55" name="Picture 54" descr="A picture containing text&#10;&#10;Description automatically generated">
              <a:extLst>
                <a:ext uri="{FF2B5EF4-FFF2-40B4-BE49-F238E27FC236}">
                  <a16:creationId xmlns:a16="http://schemas.microsoft.com/office/drawing/2014/main" id="{4375F355-3850-43E4-7304-91E6A23BE6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0996" y="3898823"/>
              <a:ext cx="506943" cy="505681"/>
            </a:xfrm>
            <a:prstGeom prst="rect">
              <a:avLst/>
            </a:prstGeom>
          </p:spPr>
        </p:pic>
      </p:grpSp>
      <p:sp>
        <p:nvSpPr>
          <p:cNvPr id="56" name="Oval 55">
            <a:extLst>
              <a:ext uri="{FF2B5EF4-FFF2-40B4-BE49-F238E27FC236}">
                <a16:creationId xmlns:a16="http://schemas.microsoft.com/office/drawing/2014/main" id="{3C2D7CB6-8F5A-D4B6-33B5-A70651BAEB5D}"/>
              </a:ext>
            </a:extLst>
          </p:cNvPr>
          <p:cNvSpPr/>
          <p:nvPr/>
        </p:nvSpPr>
        <p:spPr>
          <a:xfrm>
            <a:off x="9627973" y="3049432"/>
            <a:ext cx="1188383" cy="106946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CHAT GPT</a:t>
            </a:r>
          </a:p>
        </p:txBody>
      </p:sp>
      <p:sp>
        <p:nvSpPr>
          <p:cNvPr id="57" name="TextBox 56">
            <a:extLst>
              <a:ext uri="{FF2B5EF4-FFF2-40B4-BE49-F238E27FC236}">
                <a16:creationId xmlns:a16="http://schemas.microsoft.com/office/drawing/2014/main" id="{AF6E7FBC-7DAB-E38D-0AA9-179A337CDA97}"/>
              </a:ext>
            </a:extLst>
          </p:cNvPr>
          <p:cNvSpPr txBox="1"/>
          <p:nvPr/>
        </p:nvSpPr>
        <p:spPr>
          <a:xfrm>
            <a:off x="3515696" y="5556646"/>
            <a:ext cx="5272751"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latin typeface="Roboto" panose="02000000000000000000" pitchFamily="2" charset="0"/>
                <a:ea typeface="Roboto" panose="02000000000000000000" pitchFamily="2" charset="0"/>
                <a:cs typeface="Roboto" panose="02000000000000000000" pitchFamily="2" charset="0"/>
              </a:rPr>
              <a:t>It’s never to late to learn programming</a:t>
            </a:r>
          </a:p>
          <a:p>
            <a:pPr marL="285750" indent="-285750">
              <a:buFont typeface="Arial" panose="020B0604020202020204" pitchFamily="34" charset="0"/>
              <a:buChar char="•"/>
            </a:pPr>
            <a:r>
              <a:rPr lang="en-US">
                <a:solidFill>
                  <a:schemeClr val="bg1"/>
                </a:solidFill>
                <a:latin typeface="Roboto" panose="02000000000000000000" pitchFamily="2" charset="0"/>
                <a:ea typeface="Roboto" panose="02000000000000000000" pitchFamily="2" charset="0"/>
                <a:cs typeface="Roboto" panose="02000000000000000000" pitchFamily="2" charset="0"/>
              </a:rPr>
              <a:t>Don’t be discouraged if you struggle at first</a:t>
            </a:r>
          </a:p>
        </p:txBody>
      </p:sp>
    </p:spTree>
    <p:extLst>
      <p:ext uri="{BB962C8B-B14F-4D97-AF65-F5344CB8AC3E}">
        <p14:creationId xmlns:p14="http://schemas.microsoft.com/office/powerpoint/2010/main" val="3204900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6C6C005-FF30-5C6E-BBA8-0372441BE194}"/>
              </a:ext>
            </a:extLst>
          </p:cNvPr>
          <p:cNvSpPr>
            <a:spLocks noGrp="1"/>
          </p:cNvSpPr>
          <p:nvPr>
            <p:ph type="body" sz="quarter" idx="13"/>
          </p:nvPr>
        </p:nvSpPr>
        <p:spPr/>
        <p:txBody>
          <a:bodyPr/>
          <a:lstStyle/>
          <a:p>
            <a:pPr marL="0" indent="0">
              <a:buNone/>
            </a:pPr>
            <a:r>
              <a:rPr lang="en-US">
                <a:latin typeface="+mj-lt"/>
              </a:rPr>
              <a:t>Python</a:t>
            </a:r>
          </a:p>
        </p:txBody>
      </p:sp>
      <p:sp>
        <p:nvSpPr>
          <p:cNvPr id="2" name="TextBox 1">
            <a:extLst>
              <a:ext uri="{FF2B5EF4-FFF2-40B4-BE49-F238E27FC236}">
                <a16:creationId xmlns:a16="http://schemas.microsoft.com/office/drawing/2014/main" id="{1619AF0E-D820-DEF2-5D51-990493C5C2A7}"/>
              </a:ext>
            </a:extLst>
          </p:cNvPr>
          <p:cNvSpPr txBox="1"/>
          <p:nvPr/>
        </p:nvSpPr>
        <p:spPr>
          <a:xfrm>
            <a:off x="6944335" y="2120949"/>
            <a:ext cx="4455268" cy="2616101"/>
          </a:xfrm>
          <a:prstGeom prst="rect">
            <a:avLst/>
          </a:prstGeom>
          <a:noFill/>
        </p:spPr>
        <p:txBody>
          <a:bodyPr wrap="square" rtlCol="0">
            <a:spAutoFit/>
          </a:bodyPr>
          <a:lstStyle/>
          <a:p>
            <a:r>
              <a:rPr lang="en-US" sz="3200">
                <a:solidFill>
                  <a:schemeClr val="bg1"/>
                </a:solidFill>
              </a:rPr>
              <a:t>This is NOT a code talk</a:t>
            </a:r>
          </a:p>
          <a:p>
            <a:endParaRPr lang="en-US" b="1">
              <a:solidFill>
                <a:schemeClr val="bg1"/>
              </a:solidFill>
            </a:endParaRPr>
          </a:p>
          <a:p>
            <a:r>
              <a:rPr lang="en-US" sz="2400">
                <a:solidFill>
                  <a:schemeClr val="bg1"/>
                </a:solidFill>
              </a:rPr>
              <a:t>What  will be discussed:</a:t>
            </a:r>
          </a:p>
          <a:p>
            <a:pPr marL="285750" indent="-285750">
              <a:buClr>
                <a:schemeClr val="accent1"/>
              </a:buClr>
              <a:buFont typeface="Arial" panose="020B0604020202020204" pitchFamily="34" charset="0"/>
              <a:buChar char="•"/>
            </a:pPr>
            <a:r>
              <a:rPr lang="en-US">
                <a:solidFill>
                  <a:schemeClr val="bg1"/>
                </a:solidFill>
                <a:latin typeface="Roboto Light" panose="02000000000000000000" pitchFamily="2" charset="0"/>
                <a:ea typeface="Roboto Light" panose="02000000000000000000" pitchFamily="2" charset="0"/>
                <a:cs typeface="Roboto Light" panose="02000000000000000000" pitchFamily="2" charset="0"/>
              </a:rPr>
              <a:t>What is Python?</a:t>
            </a:r>
          </a:p>
          <a:p>
            <a:pPr marL="285750" indent="-285750">
              <a:buClr>
                <a:schemeClr val="accent1"/>
              </a:buClr>
              <a:buFont typeface="Arial" panose="020B0604020202020204" pitchFamily="34" charset="0"/>
              <a:buChar char="•"/>
            </a:pPr>
            <a:r>
              <a:rPr lang="en-US">
                <a:solidFill>
                  <a:schemeClr val="bg1"/>
                </a:solidFill>
                <a:latin typeface="Roboto Light" panose="02000000000000000000" pitchFamily="2" charset="0"/>
                <a:ea typeface="Roboto Light" panose="02000000000000000000" pitchFamily="2" charset="0"/>
                <a:cs typeface="Roboto Light" panose="02000000000000000000" pitchFamily="2" charset="0"/>
              </a:rPr>
              <a:t>What are some simple scenarios where it’s helpful?</a:t>
            </a:r>
          </a:p>
          <a:p>
            <a:pPr marL="285750" indent="-285750">
              <a:buClr>
                <a:schemeClr val="accent1"/>
              </a:buClr>
              <a:buFont typeface="Arial" panose="020B0604020202020204" pitchFamily="34" charset="0"/>
              <a:buChar char="•"/>
            </a:pPr>
            <a:r>
              <a:rPr lang="en-US">
                <a:solidFill>
                  <a:schemeClr val="bg1"/>
                </a:solidFill>
                <a:latin typeface="Roboto Light" panose="02000000000000000000" pitchFamily="2" charset="0"/>
                <a:ea typeface="Roboto Light" panose="02000000000000000000" pitchFamily="2" charset="0"/>
                <a:cs typeface="Roboto Light" panose="02000000000000000000" pitchFamily="2" charset="0"/>
              </a:rPr>
              <a:t>Building examples of building up a workflow in Python</a:t>
            </a:r>
          </a:p>
        </p:txBody>
      </p:sp>
    </p:spTree>
    <p:extLst>
      <p:ext uri="{BB962C8B-B14F-4D97-AF65-F5344CB8AC3E}">
        <p14:creationId xmlns:p14="http://schemas.microsoft.com/office/powerpoint/2010/main" val="199806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2563DF-34E1-9DC9-0C3E-774D3E8BB037}"/>
              </a:ext>
            </a:extLst>
          </p:cNvPr>
          <p:cNvPicPr>
            <a:picLocks noChangeAspect="1"/>
          </p:cNvPicPr>
          <p:nvPr/>
        </p:nvPicPr>
        <p:blipFill>
          <a:blip r:embed="rId3"/>
          <a:stretch>
            <a:fillRect/>
          </a:stretch>
        </p:blipFill>
        <p:spPr>
          <a:xfrm>
            <a:off x="8252732" y="0"/>
            <a:ext cx="3939268" cy="6858000"/>
          </a:xfrm>
          <a:prstGeom prst="rect">
            <a:avLst/>
          </a:prstGeom>
        </p:spPr>
      </p:pic>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59543" y="1434459"/>
            <a:ext cx="7363169" cy="5170868"/>
          </a:xfrm>
          <a:solidFill>
            <a:srgbClr val="EAEEF3"/>
          </a:solidFill>
          <a:ln>
            <a:noFill/>
          </a:ln>
        </p:spPr>
        <p:txBody>
          <a:bodyPr lIns="182880" bIns="182880" numCol="1" rtlCol="0" anchor="t">
            <a:normAutofit fontScale="70000" lnSpcReduction="20000"/>
          </a:bodyPr>
          <a:lstStyle/>
          <a:p>
            <a:pPr marL="0" indent="0">
              <a:lnSpc>
                <a:spcPct val="120000"/>
              </a:lnSpc>
              <a:buNone/>
            </a:pPr>
            <a:endParaRPr lang="en-US" b="1"/>
          </a:p>
          <a:p>
            <a:pPr>
              <a:lnSpc>
                <a:spcPct val="120000"/>
              </a:lnSpc>
            </a:pPr>
            <a:r>
              <a:rPr lang="en-US" b="1"/>
              <a:t>High-Level Programming Language</a:t>
            </a:r>
            <a:endParaRPr lang="en-US"/>
          </a:p>
          <a:p>
            <a:pPr lvl="1">
              <a:lnSpc>
                <a:spcPct val="120000"/>
              </a:lnSpc>
              <a:buFont typeface="Arial" panose="020B0604020202020204" pitchFamily="34" charset="0"/>
              <a:buChar char="•"/>
            </a:pPr>
            <a:r>
              <a:rPr lang="en-US"/>
              <a:t>Python is easy to read and write due to its high-level nature, which abstracts complex details from the programmer.</a:t>
            </a:r>
          </a:p>
          <a:p>
            <a:pPr>
              <a:lnSpc>
                <a:spcPct val="120000"/>
              </a:lnSpc>
            </a:pPr>
            <a:r>
              <a:rPr lang="en-US" b="1"/>
              <a:t>Interpreted Language</a:t>
            </a:r>
            <a:endParaRPr lang="en-US"/>
          </a:p>
          <a:p>
            <a:pPr lvl="1">
              <a:lnSpc>
                <a:spcPct val="120000"/>
              </a:lnSpc>
              <a:buFont typeface="Arial" panose="020B0604020202020204" pitchFamily="34" charset="0"/>
              <a:buChar char="•"/>
            </a:pPr>
            <a:r>
              <a:rPr lang="en-US"/>
              <a:t>Python runs without needing compilation, allowing for faster development cycles. However, its interpreted nature can make execution slower compared to compiled languages.</a:t>
            </a:r>
          </a:p>
          <a:p>
            <a:pPr>
              <a:lnSpc>
                <a:spcPct val="120000"/>
              </a:lnSpc>
            </a:pPr>
            <a:r>
              <a:rPr lang="en-US" b="1"/>
              <a:t>General-Purpose</a:t>
            </a:r>
            <a:endParaRPr lang="en-US"/>
          </a:p>
          <a:p>
            <a:pPr lvl="1">
              <a:lnSpc>
                <a:spcPct val="120000"/>
              </a:lnSpc>
              <a:buFont typeface="Arial" panose="020B0604020202020204" pitchFamily="34" charset="0"/>
              <a:buChar char="•"/>
            </a:pPr>
            <a:r>
              <a:rPr lang="en-US"/>
              <a:t>Python is widely used across various fields such as web development, research, data analysis, scientific computing, and 3D modeling/animation.</a:t>
            </a:r>
          </a:p>
          <a:p>
            <a:pPr>
              <a:lnSpc>
                <a:spcPct val="120000"/>
              </a:lnSpc>
            </a:pPr>
            <a:r>
              <a:rPr lang="en-US" b="1"/>
              <a:t>Cross-Platform</a:t>
            </a:r>
            <a:endParaRPr lang="en-US"/>
          </a:p>
          <a:p>
            <a:pPr lvl="1">
              <a:lnSpc>
                <a:spcPct val="120000"/>
              </a:lnSpc>
              <a:buFont typeface="Arial" panose="020B0604020202020204" pitchFamily="34" charset="0"/>
              <a:buChar char="•"/>
            </a:pPr>
            <a:r>
              <a:rPr lang="en-US"/>
              <a:t>Python is compatible with multiple operating systems, including Windows, macOS, and various Linux distributions.</a:t>
            </a:r>
          </a:p>
          <a:p>
            <a:pPr>
              <a:lnSpc>
                <a:spcPct val="120000"/>
              </a:lnSpc>
            </a:pPr>
            <a:r>
              <a:rPr lang="en-US" b="1"/>
              <a:t>Extensive Libraries/Modules</a:t>
            </a:r>
            <a:endParaRPr lang="en-US"/>
          </a:p>
          <a:p>
            <a:pPr lvl="1">
              <a:lnSpc>
                <a:spcPct val="120000"/>
              </a:lnSpc>
              <a:buFont typeface="Arial" panose="020B0604020202020204" pitchFamily="34" charset="0"/>
              <a:buChar char="•"/>
            </a:pPr>
            <a:r>
              <a:rPr lang="en-US"/>
              <a:t>Python has a rich ecosystem of libraries and modules, including Pillow and OpenCV for image processing, and MeshLab (</a:t>
            </a:r>
            <a:r>
              <a:rPr lang="en-US" err="1"/>
              <a:t>pyMeshLab</a:t>
            </a:r>
            <a:r>
              <a:rPr lang="en-US"/>
              <a:t>), Blender (</a:t>
            </a:r>
            <a:r>
              <a:rPr lang="en-US" err="1"/>
              <a:t>bpy</a:t>
            </a:r>
            <a:r>
              <a:rPr lang="en-US"/>
              <a:t>), and </a:t>
            </a:r>
            <a:r>
              <a:rPr lang="en-US" err="1"/>
              <a:t>Trimesh</a:t>
            </a:r>
            <a:r>
              <a:rPr lang="en-US"/>
              <a:t> for 3D model processing.</a:t>
            </a:r>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9546848" cy="769441"/>
          </a:xfrm>
          <a:prstGeom prst="rect">
            <a:avLst/>
          </a:prstGeom>
          <a:noFill/>
        </p:spPr>
        <p:txBody>
          <a:bodyPr wrap="square" rtlCol="0">
            <a:spAutoFit/>
          </a:bodyPr>
          <a:lstStyle/>
          <a:p>
            <a:r>
              <a:rPr lang="en-US" sz="4400">
                <a:latin typeface="Roboto Medium" panose="02000000000000000000" pitchFamily="2" charset="0"/>
                <a:ea typeface="Roboto Medium" panose="02000000000000000000" pitchFamily="2" charset="0"/>
                <a:cs typeface="Roboto Medium" panose="02000000000000000000" pitchFamily="2" charset="0"/>
              </a:rPr>
              <a:t>What is Python?</a:t>
            </a:r>
          </a:p>
        </p:txBody>
      </p:sp>
      <p:sp>
        <p:nvSpPr>
          <p:cNvPr id="13" name="TextBox 12">
            <a:extLst>
              <a:ext uri="{FF2B5EF4-FFF2-40B4-BE49-F238E27FC236}">
                <a16:creationId xmlns:a16="http://schemas.microsoft.com/office/drawing/2014/main" id="{3A3B5BE9-E37B-AAE9-01ED-E9AEE647608E}"/>
              </a:ext>
            </a:extLst>
          </p:cNvPr>
          <p:cNvSpPr txBox="1"/>
          <p:nvPr/>
        </p:nvSpPr>
        <p:spPr>
          <a:xfrm>
            <a:off x="501950" y="1037695"/>
            <a:ext cx="7625340" cy="276999"/>
          </a:xfrm>
          <a:prstGeom prst="rect">
            <a:avLst/>
          </a:prstGeom>
          <a:noFill/>
        </p:spPr>
        <p:txBody>
          <a:bodyPr wrap="square" rtlCol="0">
            <a:spAutoFit/>
          </a:bodyPr>
          <a:lstStyle/>
          <a:p>
            <a:r>
              <a:rPr lang="en-US" sz="1200" b="1"/>
              <a:t>Programming Language</a:t>
            </a:r>
            <a:r>
              <a:rPr lang="en-US" sz="1200"/>
              <a:t>: A structured set of instructions that a computer can understand and execute</a:t>
            </a:r>
          </a:p>
        </p:txBody>
      </p:sp>
    </p:spTree>
    <p:extLst>
      <p:ext uri="{BB962C8B-B14F-4D97-AF65-F5344CB8AC3E}">
        <p14:creationId xmlns:p14="http://schemas.microsoft.com/office/powerpoint/2010/main" val="327336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CC28333-95DE-2C50-95B0-3608C3C49023}"/>
              </a:ext>
            </a:extLst>
          </p:cNvPr>
          <p:cNvSpPr>
            <a:spLocks noGrp="1"/>
          </p:cNvSpPr>
          <p:nvPr>
            <p:ph idx="1"/>
          </p:nvPr>
        </p:nvSpPr>
        <p:spPr>
          <a:xfrm>
            <a:off x="6506129" y="1272113"/>
            <a:ext cx="5125039" cy="5502174"/>
          </a:xfrm>
        </p:spPr>
        <p:txBody>
          <a:bodyPr>
            <a:normAutofit fontScale="92500" lnSpcReduction="10000"/>
          </a:bodyPr>
          <a:lstStyle/>
          <a:p>
            <a:pPr>
              <a:lnSpc>
                <a:spcPct val="120000"/>
              </a:lnSpc>
            </a:pPr>
            <a:r>
              <a:rPr lang="en-US" b="1" dirty="0"/>
              <a:t>2D Image Manipulation</a:t>
            </a:r>
          </a:p>
          <a:p>
            <a:pPr lvl="1">
              <a:lnSpc>
                <a:spcPct val="120000"/>
              </a:lnSpc>
            </a:pPr>
            <a:r>
              <a:rPr lang="en-US" dirty="0"/>
              <a:t>Image resizing, cropping, enhancing, filters, and exports</a:t>
            </a:r>
          </a:p>
          <a:p>
            <a:pPr>
              <a:lnSpc>
                <a:spcPct val="120000"/>
              </a:lnSpc>
            </a:pPr>
            <a:r>
              <a:rPr lang="en-US" b="1" dirty="0"/>
              <a:t>3D Model Creation/Manipulation</a:t>
            </a:r>
          </a:p>
          <a:p>
            <a:pPr lvl="1">
              <a:lnSpc>
                <a:spcPct val="120000"/>
              </a:lnSpc>
            </a:pPr>
            <a:r>
              <a:rPr lang="en-US" dirty="0"/>
              <a:t>Rendering/Animation/Simulation</a:t>
            </a:r>
          </a:p>
          <a:p>
            <a:pPr lvl="1">
              <a:lnSpc>
                <a:spcPct val="120000"/>
              </a:lnSpc>
            </a:pPr>
            <a:r>
              <a:rPr lang="en-US" dirty="0"/>
              <a:t>3D mesh optimization</a:t>
            </a:r>
          </a:p>
          <a:p>
            <a:pPr lvl="1">
              <a:lnSpc>
                <a:spcPct val="120000"/>
              </a:lnSpc>
            </a:pPr>
            <a:r>
              <a:rPr lang="en-US" dirty="0"/>
              <a:t>Medical Imaging</a:t>
            </a:r>
          </a:p>
          <a:p>
            <a:pPr lvl="1">
              <a:lnSpc>
                <a:spcPct val="120000"/>
              </a:lnSpc>
            </a:pPr>
            <a:r>
              <a:rPr lang="en-US" dirty="0"/>
              <a:t>Molecular Modeling</a:t>
            </a:r>
          </a:p>
          <a:p>
            <a:pPr>
              <a:lnSpc>
                <a:spcPct val="120000"/>
              </a:lnSpc>
            </a:pPr>
            <a:r>
              <a:rPr lang="en-US" b="1" dirty="0"/>
              <a:t>Data Visualization</a:t>
            </a:r>
          </a:p>
          <a:p>
            <a:pPr>
              <a:lnSpc>
                <a:spcPct val="120000"/>
              </a:lnSpc>
            </a:pPr>
            <a:r>
              <a:rPr lang="en-US" b="1" dirty="0"/>
              <a:t>Organizational tasks</a:t>
            </a:r>
          </a:p>
          <a:p>
            <a:pPr>
              <a:lnSpc>
                <a:spcPct val="120000"/>
              </a:lnSpc>
            </a:pPr>
            <a:r>
              <a:rPr lang="en-US" b="1" dirty="0"/>
              <a:t>Batch Processing</a:t>
            </a:r>
          </a:p>
          <a:p>
            <a:pPr>
              <a:lnSpc>
                <a:spcPct val="120000"/>
              </a:lnSpc>
            </a:pPr>
            <a:r>
              <a:rPr lang="en-US" b="1" dirty="0"/>
              <a:t>Workflow development</a:t>
            </a:r>
          </a:p>
          <a:p>
            <a:pPr>
              <a:lnSpc>
                <a:spcPct val="120000"/>
              </a:lnSpc>
            </a:pPr>
            <a:r>
              <a:rPr lang="en-US" b="1" dirty="0"/>
              <a:t>And more!</a:t>
            </a:r>
          </a:p>
          <a:p>
            <a:endParaRPr lang="en-US" dirty="0"/>
          </a:p>
        </p:txBody>
      </p:sp>
      <p:pic>
        <p:nvPicPr>
          <p:cNvPr id="12" name="Picture Placeholder 11">
            <a:extLst>
              <a:ext uri="{FF2B5EF4-FFF2-40B4-BE49-F238E27FC236}">
                <a16:creationId xmlns:a16="http://schemas.microsoft.com/office/drawing/2014/main" id="{415AD0E1-5292-FE0B-F982-06678E89204C}"/>
              </a:ext>
              <a:ext uri="{C183D7F6-B498-43B3-948B-1728B52AA6E4}">
                <adec:decorative xmlns:adec="http://schemas.microsoft.com/office/drawing/2017/decorative" val="1"/>
              </a:ext>
            </a:extLst>
          </p:cNvPr>
          <p:cNvPicPr>
            <a:picLocks noGrp="1" noChangeAspect="1"/>
          </p:cNvPicPr>
          <p:nvPr>
            <p:ph type="pic" sz="quarter" idx="12"/>
          </p:nvPr>
        </p:nvPicPr>
        <p:blipFill rotWithShape="1">
          <a:blip r:embed="rId3">
            <a:duotone>
              <a:prstClr val="black"/>
              <a:schemeClr val="accent2">
                <a:tint val="45000"/>
                <a:satMod val="400000"/>
              </a:schemeClr>
            </a:duotone>
            <a:extLst>
              <a:ext uri="{28A0092B-C50C-407E-A947-70E740481C1C}">
                <a14:useLocalDpi xmlns:a14="http://schemas.microsoft.com/office/drawing/2010/main" val="0"/>
              </a:ext>
            </a:extLst>
          </a:blip>
          <a:srcRect l="52556" r="6414" b="1526"/>
          <a:stretch/>
        </p:blipFill>
        <p:spPr>
          <a:xfrm>
            <a:off x="0" y="0"/>
            <a:ext cx="6096000" cy="6858000"/>
          </a:xfrm>
        </p:spPr>
      </p:pic>
      <p:sp>
        <p:nvSpPr>
          <p:cNvPr id="6" name="Text Placeholder 5">
            <a:extLst>
              <a:ext uri="{FF2B5EF4-FFF2-40B4-BE49-F238E27FC236}">
                <a16:creationId xmlns:a16="http://schemas.microsoft.com/office/drawing/2014/main" id="{F0CFF391-D984-C880-258B-C30D8AE9212C}"/>
              </a:ext>
              <a:ext uri="{C183D7F6-B498-43B3-948B-1728B52AA6E4}">
                <adec:decorative xmlns:adec="http://schemas.microsoft.com/office/drawing/2017/decorative" val="1"/>
              </a:ext>
            </a:extLst>
          </p:cNvPr>
          <p:cNvSpPr>
            <a:spLocks noGrp="1"/>
          </p:cNvSpPr>
          <p:nvPr>
            <p:ph type="body" sz="quarter" idx="13"/>
          </p:nvPr>
        </p:nvSpPr>
        <p:spPr/>
        <p:txBody>
          <a:bodyPr/>
          <a:lstStyle/>
          <a:p>
            <a:endParaRPr lang="en-US"/>
          </a:p>
        </p:txBody>
      </p:sp>
      <p:sp>
        <p:nvSpPr>
          <p:cNvPr id="10" name="Text Placeholder 9">
            <a:extLst>
              <a:ext uri="{FF2B5EF4-FFF2-40B4-BE49-F238E27FC236}">
                <a16:creationId xmlns:a16="http://schemas.microsoft.com/office/drawing/2014/main" id="{FD144134-DB6A-F908-C2E7-746348B0030E}"/>
              </a:ext>
              <a:ext uri="{C183D7F6-B498-43B3-948B-1728B52AA6E4}">
                <adec:decorative xmlns:adec="http://schemas.microsoft.com/office/drawing/2017/decorative" val="1"/>
              </a:ext>
            </a:extLst>
          </p:cNvPr>
          <p:cNvSpPr>
            <a:spLocks noGrp="1"/>
          </p:cNvSpPr>
          <p:nvPr>
            <p:ph type="body" sz="quarter" idx="14"/>
          </p:nvPr>
        </p:nvSpPr>
        <p:spPr/>
        <p:txBody>
          <a:bodyPr/>
          <a:lstStyle/>
          <a:p>
            <a:endParaRPr lang="en-US"/>
          </a:p>
        </p:txBody>
      </p:sp>
      <p:sp>
        <p:nvSpPr>
          <p:cNvPr id="4" name="TextBox 3">
            <a:extLst>
              <a:ext uri="{FF2B5EF4-FFF2-40B4-BE49-F238E27FC236}">
                <a16:creationId xmlns:a16="http://schemas.microsoft.com/office/drawing/2014/main" id="{8A3EC9A9-2876-12BE-BB45-C99BFC5B4044}"/>
              </a:ext>
            </a:extLst>
          </p:cNvPr>
          <p:cNvSpPr txBox="1"/>
          <p:nvPr/>
        </p:nvSpPr>
        <p:spPr>
          <a:xfrm>
            <a:off x="2084320" y="433847"/>
            <a:ext cx="9546848" cy="769441"/>
          </a:xfrm>
          <a:prstGeom prst="rect">
            <a:avLst/>
          </a:prstGeom>
          <a:noFill/>
        </p:spPr>
        <p:txBody>
          <a:bodyPr wrap="square" rtlCol="0">
            <a:spAutoFit/>
          </a:bodyPr>
          <a:lstStyle/>
          <a:p>
            <a:pPr algn="r"/>
            <a:r>
              <a:rPr lang="en-US" sz="4400">
                <a:latin typeface="Roboto Medium" panose="02000000000000000000" pitchFamily="2" charset="0"/>
                <a:ea typeface="Roboto Medium" panose="02000000000000000000" pitchFamily="2" charset="0"/>
                <a:cs typeface="Roboto Medium" panose="02000000000000000000" pitchFamily="2" charset="0"/>
              </a:rPr>
              <a:t>How can I use Python?</a:t>
            </a:r>
          </a:p>
        </p:txBody>
      </p:sp>
    </p:spTree>
    <p:extLst>
      <p:ext uri="{BB962C8B-B14F-4D97-AF65-F5344CB8AC3E}">
        <p14:creationId xmlns:p14="http://schemas.microsoft.com/office/powerpoint/2010/main" val="233864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9AEC7E-CB8D-4564-BF41-20EF48E25379}"/>
              </a:ext>
            </a:extLst>
          </p:cNvPr>
          <p:cNvSpPr>
            <a:spLocks noGrp="1"/>
          </p:cNvSpPr>
          <p:nvPr>
            <p:ph type="body" sz="quarter" idx="15"/>
          </p:nvPr>
        </p:nvSpPr>
        <p:spPr>
          <a:xfrm>
            <a:off x="339144" y="359938"/>
            <a:ext cx="5486400" cy="1019175"/>
          </a:xfrm>
        </p:spPr>
        <p:txBody>
          <a:bodyPr/>
          <a:lstStyle/>
          <a:p>
            <a:r>
              <a:rPr lang="en-US" sz="4000"/>
              <a:t>Where does AI Fit in?</a:t>
            </a:r>
          </a:p>
        </p:txBody>
      </p:sp>
      <p:sp>
        <p:nvSpPr>
          <p:cNvPr id="9" name="Content Placeholder 8">
            <a:extLst>
              <a:ext uri="{FF2B5EF4-FFF2-40B4-BE49-F238E27FC236}">
                <a16:creationId xmlns:a16="http://schemas.microsoft.com/office/drawing/2014/main" id="{FCC28333-95DE-2C50-95B0-3608C3C49023}"/>
              </a:ext>
            </a:extLst>
          </p:cNvPr>
          <p:cNvSpPr>
            <a:spLocks noGrp="1"/>
          </p:cNvSpPr>
          <p:nvPr>
            <p:ph type="body" sz="quarter" idx="13"/>
          </p:nvPr>
        </p:nvSpPr>
        <p:spPr>
          <a:xfrm>
            <a:off x="3230449" y="1084641"/>
            <a:ext cx="8077200" cy="5290399"/>
          </a:xfrm>
        </p:spPr>
        <p:txBody>
          <a:bodyPr>
            <a:normAutofit/>
          </a:bodyPr>
          <a:lstStyle/>
          <a:p>
            <a:pPr>
              <a:lnSpc>
                <a:spcPct val="110000"/>
              </a:lnSpc>
            </a:pPr>
            <a:r>
              <a:rPr lang="en-US" sz="3000" b="1" dirty="0"/>
              <a:t>It is an UNMATCHED learning tool</a:t>
            </a:r>
          </a:p>
          <a:p>
            <a:pPr lvl="1">
              <a:lnSpc>
                <a:spcPct val="110000"/>
              </a:lnSpc>
            </a:pPr>
            <a:r>
              <a:rPr lang="en-US" dirty="0"/>
              <a:t>Code drafting</a:t>
            </a:r>
          </a:p>
          <a:p>
            <a:pPr lvl="1">
              <a:lnSpc>
                <a:spcPct val="110000"/>
              </a:lnSpc>
            </a:pPr>
            <a:r>
              <a:rPr lang="en-US" dirty="0"/>
              <a:t>Debugging</a:t>
            </a:r>
          </a:p>
          <a:p>
            <a:pPr lvl="1">
              <a:lnSpc>
                <a:spcPct val="110000"/>
              </a:lnSpc>
            </a:pPr>
            <a:r>
              <a:rPr lang="en-US" dirty="0"/>
              <a:t>Learning new APIs (Application Program Interface)</a:t>
            </a:r>
          </a:p>
          <a:p>
            <a:pPr lvl="1">
              <a:lnSpc>
                <a:spcPct val="110000"/>
              </a:lnSpc>
            </a:pPr>
            <a:r>
              <a:rPr lang="en-US" dirty="0"/>
              <a:t>Idea generation</a:t>
            </a:r>
          </a:p>
          <a:p>
            <a:pPr lvl="1">
              <a:lnSpc>
                <a:spcPct val="110000"/>
              </a:lnSpc>
            </a:pPr>
            <a:r>
              <a:rPr lang="en-US" dirty="0"/>
              <a:t>Add comments and creating documentation</a:t>
            </a:r>
          </a:p>
          <a:p>
            <a:pPr>
              <a:lnSpc>
                <a:spcPct val="110000"/>
              </a:lnSpc>
            </a:pPr>
            <a:r>
              <a:rPr lang="en-US" sz="3000" b="1" dirty="0"/>
              <a:t>What are the limitations? </a:t>
            </a:r>
          </a:p>
          <a:p>
            <a:pPr lvl="1">
              <a:lnSpc>
                <a:spcPct val="110000"/>
              </a:lnSpc>
            </a:pPr>
            <a:r>
              <a:rPr lang="en-US" dirty="0"/>
              <a:t>It’s an </a:t>
            </a:r>
            <a:r>
              <a:rPr lang="en-US" b="1" dirty="0"/>
              <a:t>assist</a:t>
            </a:r>
            <a:r>
              <a:rPr lang="en-US" dirty="0"/>
              <a:t>, not a replacement (yet)</a:t>
            </a:r>
          </a:p>
          <a:p>
            <a:pPr lvl="1">
              <a:lnSpc>
                <a:spcPct val="110000"/>
              </a:lnSpc>
            </a:pPr>
            <a:r>
              <a:rPr lang="en-US" dirty="0"/>
              <a:t>It may have out of date information or create commands that don’t exist.</a:t>
            </a:r>
          </a:p>
          <a:p>
            <a:pPr lvl="1">
              <a:lnSpc>
                <a:spcPct val="110000"/>
              </a:lnSpc>
            </a:pPr>
            <a:r>
              <a:rPr lang="en-US" dirty="0"/>
              <a:t>Data Privacy / Security</a:t>
            </a:r>
          </a:p>
          <a:p>
            <a:pPr lvl="1">
              <a:lnSpc>
                <a:spcPct val="110000"/>
              </a:lnSpc>
            </a:pPr>
            <a:r>
              <a:rPr lang="en-US" dirty="0"/>
              <a:t>Your queries and it’s outputs are limited in size.</a:t>
            </a:r>
          </a:p>
        </p:txBody>
      </p:sp>
    </p:spTree>
    <p:extLst>
      <p:ext uri="{BB962C8B-B14F-4D97-AF65-F5344CB8AC3E}">
        <p14:creationId xmlns:p14="http://schemas.microsoft.com/office/powerpoint/2010/main" val="27794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FD3E763-A37F-4670-08BD-716F6A4A7D50}"/>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ts val="1200"/>
              </a:spcBef>
              <a:spcAft>
                <a:spcPts val="200"/>
              </a:spcAft>
              <a:buClr>
                <a:schemeClr val="accent1"/>
              </a:buClr>
              <a:buSzPct val="100000"/>
              <a:buFontTx/>
              <a:buNone/>
              <a:tabLst/>
              <a:defRPr/>
            </a:pPr>
            <a:r>
              <a:rPr kumimoji="0" lang="en-US" sz="5400" b="0" i="0" u="none" strike="noStrike" kern="1200" cap="none" spc="0" normalizeH="0" baseline="0" noProof="0">
                <a:ln>
                  <a:noFill/>
                </a:ln>
                <a:solidFill>
                  <a:schemeClr val="bg1"/>
                </a:solidFill>
                <a:effectLst/>
                <a:uLnTx/>
                <a:uFillTx/>
                <a:latin typeface="Roboto Light" panose="02000000000000000000" pitchFamily="2" charset="0"/>
                <a:ea typeface="Roboto Light" panose="02000000000000000000" pitchFamily="2" charset="0"/>
                <a:cs typeface="Roboto Light" panose="02000000000000000000" pitchFamily="2" charset="0"/>
              </a:rPr>
              <a:t>Examples</a:t>
            </a:r>
            <a:r>
              <a:rPr kumimoji="0" lang="en-US" sz="5400" b="0" i="0" u="none" strike="noStrike" kern="1200" cap="none" spc="0" normalizeH="0" baseline="0" noProof="0">
                <a:ln>
                  <a:noFill/>
                </a:ln>
                <a:solidFill>
                  <a:schemeClr val="tx1"/>
                </a:solidFill>
                <a:effectLst/>
                <a:uLnTx/>
                <a:uFillTx/>
                <a:latin typeface="Roboto Light" panose="02000000000000000000" pitchFamily="2" charset="0"/>
                <a:ea typeface="Roboto Light" panose="02000000000000000000" pitchFamily="2" charset="0"/>
                <a:cs typeface="Roboto Light" panose="02000000000000000000" pitchFamily="2" charset="0"/>
              </a:rPr>
              <a:t> Check</a:t>
            </a:r>
          </a:p>
        </p:txBody>
      </p:sp>
      <p:sp>
        <p:nvSpPr>
          <p:cNvPr id="2" name="TextBox 1">
            <a:extLst>
              <a:ext uri="{FF2B5EF4-FFF2-40B4-BE49-F238E27FC236}">
                <a16:creationId xmlns:a16="http://schemas.microsoft.com/office/drawing/2014/main" id="{28A38689-F6B9-65AC-E672-8BC655CCA19A}"/>
              </a:ext>
            </a:extLst>
          </p:cNvPr>
          <p:cNvSpPr txBox="1"/>
          <p:nvPr/>
        </p:nvSpPr>
        <p:spPr>
          <a:xfrm>
            <a:off x="723330" y="4128447"/>
            <a:ext cx="5663821" cy="369332"/>
          </a:xfrm>
          <a:prstGeom prst="rect">
            <a:avLst/>
          </a:prstGeom>
          <a:noFill/>
        </p:spPr>
        <p:txBody>
          <a:bodyPr wrap="square" rtlCol="0">
            <a:spAutoFit/>
          </a:bodyPr>
          <a:lstStyle/>
          <a:p>
            <a:r>
              <a:rPr lang="en-US">
                <a:solidFill>
                  <a:schemeClr val="bg1"/>
                </a:solidFill>
              </a:rPr>
              <a:t>URL to GITHUB REPO</a:t>
            </a:r>
          </a:p>
        </p:txBody>
      </p:sp>
    </p:spTree>
    <p:extLst>
      <p:ext uri="{BB962C8B-B14F-4D97-AF65-F5344CB8AC3E}">
        <p14:creationId xmlns:p14="http://schemas.microsoft.com/office/powerpoint/2010/main" val="413248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4AD0EF2-0347-58EC-58DD-FCBCB39632F4}"/>
              </a:ext>
            </a:extLst>
          </p:cNvPr>
          <p:cNvSpPr>
            <a:spLocks noGrp="1"/>
          </p:cNvSpPr>
          <p:nvPr>
            <p:ph type="body" sz="quarter" idx="15"/>
          </p:nvPr>
        </p:nvSpPr>
        <p:spPr>
          <a:xfrm>
            <a:off x="609599" y="1752600"/>
            <a:ext cx="6671481" cy="1019175"/>
          </a:xfrm>
        </p:spPr>
        <p:txBody>
          <a:bodyPr/>
          <a:lstStyle/>
          <a:p>
            <a:pPr marL="0" indent="0">
              <a:buNone/>
            </a:pPr>
            <a:r>
              <a:rPr lang="en-US" sz="3600"/>
              <a:t>Most Important thing is…</a:t>
            </a:r>
          </a:p>
        </p:txBody>
      </p:sp>
      <p:sp>
        <p:nvSpPr>
          <p:cNvPr id="13" name="Text Placeholder 12">
            <a:extLst>
              <a:ext uri="{FF2B5EF4-FFF2-40B4-BE49-F238E27FC236}">
                <a16:creationId xmlns:a16="http://schemas.microsoft.com/office/drawing/2014/main" id="{8459815A-4AA4-A2D7-6C10-E006F111F9F4}"/>
              </a:ext>
            </a:extLst>
          </p:cNvPr>
          <p:cNvSpPr>
            <a:spLocks noGrp="1"/>
          </p:cNvSpPr>
          <p:nvPr>
            <p:ph type="body" sz="quarter" idx="13"/>
          </p:nvPr>
        </p:nvSpPr>
        <p:spPr>
          <a:xfrm>
            <a:off x="6096000" y="2168857"/>
            <a:ext cx="5486400" cy="3192463"/>
          </a:xfrm>
          <a:ln>
            <a:noFill/>
          </a:ln>
        </p:spPr>
        <p:txBody>
          <a:bodyPr/>
          <a:lstStyle/>
          <a:p>
            <a:r>
              <a:rPr lang="en-US"/>
              <a:t>LOGICALLY BREAK DOWN TASKS</a:t>
            </a:r>
          </a:p>
          <a:p>
            <a:pPr lvl="1"/>
            <a:r>
              <a:rPr lang="en-US"/>
              <a:t>Almost like button clicks…</a:t>
            </a:r>
          </a:p>
          <a:p>
            <a:pPr lvl="1"/>
            <a:endParaRPr lang="en-US"/>
          </a:p>
          <a:p>
            <a:pPr lvl="1"/>
            <a:endParaRPr lang="en-US"/>
          </a:p>
          <a:p>
            <a:pPr marL="274320" lvl="1" indent="0">
              <a:buNone/>
            </a:pPr>
            <a:r>
              <a:rPr lang="en-US"/>
              <a:t>NOTE:</a:t>
            </a:r>
          </a:p>
          <a:p>
            <a:pPr marL="274320" lvl="1" indent="0">
              <a:buNone/>
            </a:pPr>
            <a:r>
              <a:rPr lang="en-US" i="1"/>
              <a:t>These examples are for </a:t>
            </a:r>
            <a:r>
              <a:rPr lang="en-US" i="1">
                <a:solidFill>
                  <a:schemeClr val="accent3"/>
                </a:solidFill>
              </a:rPr>
              <a:t>BEGINNERS</a:t>
            </a:r>
            <a:r>
              <a:rPr lang="en-US" i="1"/>
              <a:t>.  I am going to be simplifying as much as possible.  </a:t>
            </a:r>
          </a:p>
        </p:txBody>
      </p:sp>
    </p:spTree>
    <p:extLst>
      <p:ext uri="{BB962C8B-B14F-4D97-AF65-F5344CB8AC3E}">
        <p14:creationId xmlns:p14="http://schemas.microsoft.com/office/powerpoint/2010/main" val="8439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Roboto Medium"/>
        <a:ea typeface=""/>
        <a:cs typeface=""/>
      </a:majorFont>
      <a:minorFont>
        <a:latin typeface="Roboto"/>
        <a:ea typeface=""/>
        <a:cs typeface=""/>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D4EB256A46F74A8DE7A949AA135558" ma:contentTypeVersion="19" ma:contentTypeDescription="Create a new document." ma:contentTypeScope="" ma:versionID="1816d2cf4f156c1aa491824ab4b2e3b1">
  <xsd:schema xmlns:xsd="http://www.w3.org/2001/XMLSchema" xmlns:xs="http://www.w3.org/2001/XMLSchema" xmlns:p="http://schemas.microsoft.com/office/2006/metadata/properties" xmlns:ns2="98bbe0dd-1e0d-4c21-899a-b97893c9d0d4" xmlns:ns3="3412726f-aad8-4892-8fc9-784f3a9d715b" targetNamespace="http://schemas.microsoft.com/office/2006/metadata/properties" ma:root="true" ma:fieldsID="3d9acb72408976ae4c5579289a013fd0" ns2:_="" ns3:_="">
    <xsd:import namespace="98bbe0dd-1e0d-4c21-899a-b97893c9d0d4"/>
    <xsd:import namespace="3412726f-aad8-4892-8fc9-784f3a9d715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Section" minOccurs="0"/>
                <xsd:element ref="ns2:MediaLengthInSeconds" minOccurs="0"/>
                <xsd:element ref="ns2:Synopsis" minOccurs="0"/>
                <xsd:element ref="ns2:lcf76f155ced4ddcb4097134ff3c332f" minOccurs="0"/>
                <xsd:element ref="ns3:TaxCatchAll" minOccurs="0"/>
                <xsd:element ref="ns2:View"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bbe0dd-1e0d-4c21-899a-b97893c9d0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Section" ma:index="18" nillable="true" ma:displayName="Section" ma:description="BSS, CLINS, SS, etc." ma:format="Dropdown" ma:internalName="Section">
      <xsd:simpleType>
        <xsd:restriction base="dms:Text">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Synopsis" ma:index="20" nillable="true" ma:displayName="Synopsis" ma:format="Dropdown" ma:internalName="Synopsis">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ce9f98e-9ad5-43de-b59a-72d7e946aae0" ma:termSetId="09814cd3-568e-fe90-9814-8d621ff8fb84" ma:anchorId="fba54fb3-c3e1-fe81-a776-ca4b69148c4d" ma:open="true" ma:isKeyword="false">
      <xsd:complexType>
        <xsd:sequence>
          <xsd:element ref="pc:Terms" minOccurs="0" maxOccurs="1"/>
        </xsd:sequence>
      </xsd:complexType>
    </xsd:element>
    <xsd:element name="View" ma:index="24" nillable="true" ma:displayName="View" ma:format="Thumbnail" ma:internalName="View">
      <xsd:simpleType>
        <xsd:restriction base="dms:Unknown"/>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412726f-aad8-4892-8fc9-784f3a9d715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61934cb-0479-4032-975d-6a278b14fb27}" ma:internalName="TaxCatchAll" ma:showField="CatchAllData" ma:web="3412726f-aad8-4892-8fc9-784f3a9d71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3412726f-aad8-4892-8fc9-784f3a9d715b" xsi:nil="true"/>
    <lcf76f155ced4ddcb4097134ff3c332f xmlns="98bbe0dd-1e0d-4c21-899a-b97893c9d0d4">
      <Terms xmlns="http://schemas.microsoft.com/office/infopath/2007/PartnerControls"/>
    </lcf76f155ced4ddcb4097134ff3c332f>
    <Synopsis xmlns="98bbe0dd-1e0d-4c21-899a-b97893c9d0d4" xsi:nil="true"/>
    <Section xmlns="98bbe0dd-1e0d-4c21-899a-b97893c9d0d4" xsi:nil="true"/>
    <View xmlns="98bbe0dd-1e0d-4c21-899a-b97893c9d0d4" xsi:nil="true"/>
  </documentManagement>
</p:properties>
</file>

<file path=customXml/itemProps1.xml><?xml version="1.0" encoding="utf-8"?>
<ds:datastoreItem xmlns:ds="http://schemas.openxmlformats.org/officeDocument/2006/customXml" ds:itemID="{4A0C8F65-2B58-4C1F-B402-82DCA2865695}">
  <ds:schemaRefs>
    <ds:schemaRef ds:uri="3412726f-aad8-4892-8fc9-784f3a9d715b"/>
    <ds:schemaRef ds:uri="98bbe0dd-1e0d-4c21-899a-b97893c9d0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BE1712C-1636-4B49-825C-03ACDC88EB0B}">
  <ds:schemaRefs>
    <ds:schemaRef ds:uri="http://schemas.microsoft.com/sharepoint/v3/contenttype/forms"/>
  </ds:schemaRefs>
</ds:datastoreItem>
</file>

<file path=customXml/itemProps3.xml><?xml version="1.0" encoding="utf-8"?>
<ds:datastoreItem xmlns:ds="http://schemas.openxmlformats.org/officeDocument/2006/customXml" ds:itemID="{51B1C5E3-5C0D-42D3-9D02-414172798DED}">
  <ds:schemaRefs>
    <ds:schemaRef ds:uri="http://schemas.microsoft.com/office/2006/documentManagement/types"/>
    <ds:schemaRef ds:uri="http://purl.org/dc/dcmitype/"/>
    <ds:schemaRef ds:uri="http://purl.org/dc/terms/"/>
    <ds:schemaRef ds:uri="3412726f-aad8-4892-8fc9-784f3a9d715b"/>
    <ds:schemaRef ds:uri="98bbe0dd-1e0d-4c21-899a-b97893c9d0d4"/>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4585</Words>
  <Application>Microsoft Office PowerPoint</Application>
  <PresentationFormat>Widescreen</PresentationFormat>
  <Paragraphs>230</Paragraphs>
  <Slides>18</Slides>
  <Notes>18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Arial Black</vt:lpstr>
      <vt:lpstr>Calibri</vt:lpstr>
      <vt:lpstr>Palanquin</vt:lpstr>
      <vt:lpstr>Roboto</vt:lpstr>
      <vt:lpstr>Roboto Condensed Light</vt:lpstr>
      <vt:lpstr>Roboto Light</vt:lpstr>
      <vt:lpstr>Roboto Medium</vt:lpstr>
      <vt:lpstr>Roboto Slab Black</vt:lpstr>
      <vt:lpstr>Roboto Slab Medium</vt:lpstr>
      <vt:lpstr>Rockwell Extra Bold</vt:lpstr>
      <vt:lpstr>Wingdings</vt:lpstr>
      <vt:lpstr>Wood Type</vt:lpstr>
      <vt:lpstr>Automating Tasks with Python</vt:lpstr>
      <vt:lpstr>PowerPoint Presentation</vt:lpstr>
      <vt:lpstr>My Journey in Programming</vt:lpstr>
      <vt:lpstr>PowerPoint Presentation</vt:lpstr>
      <vt:lpstr>PowerPoint Presentation</vt:lpstr>
      <vt:lpstr>PowerPoint Presentation</vt:lpstr>
      <vt:lpstr>PowerPoint Presentation</vt:lpstr>
      <vt:lpstr>Examples Check</vt:lpstr>
      <vt:lpstr>PowerPoint Presentation</vt:lpstr>
      <vt:lpstr>PowerPoint Presentation</vt:lpstr>
      <vt:lpstr>Ask Chat GPT</vt:lpstr>
      <vt:lpstr>PowerPoint Presentation</vt:lpstr>
      <vt:lpstr>Ask Chat GPT Slowly…</vt:lpstr>
      <vt:lpstr>Ask Chat GPT Slowly…</vt:lpstr>
      <vt:lpstr>Ask Chat GPT Slowly…</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WDB Template for General Presentations</dc:title>
  <dc:creator>Cotsalas, Kara (NIH/NIAID) [E]</dc:creator>
  <cp:lastModifiedBy>Browne, Kristen (NIH/NIAID) [C]</cp:lastModifiedBy>
  <cp:revision>1</cp:revision>
  <cp:lastPrinted>2023-12-28T22:07:59Z</cp:lastPrinted>
  <dcterms:created xsi:type="dcterms:W3CDTF">2022-12-15T15:47:26Z</dcterms:created>
  <dcterms:modified xsi:type="dcterms:W3CDTF">2024-06-18T19:26:29Z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0x0101006E5F396AA74AD14DA2B4AFF8CEED9F2F</vt:lpwstr>
  </property>
  <property fmtid="{D5CDD505-2E9C-101B-9397-08002B2CF9AE}" pid="3" name="MediaServiceImageTags">
    <vt:lpwstr/>
  </property>
</Properties>
</file>